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40"/>
  </p:notesMasterIdLst>
  <p:sldIdLst>
    <p:sldId id="256" r:id="rId6"/>
    <p:sldId id="257" r:id="rId7"/>
    <p:sldId id="261" r:id="rId8"/>
    <p:sldId id="262" r:id="rId9"/>
    <p:sldId id="310" r:id="rId10"/>
    <p:sldId id="263" r:id="rId11"/>
    <p:sldId id="266" r:id="rId12"/>
    <p:sldId id="309" r:id="rId13"/>
    <p:sldId id="265" r:id="rId14"/>
    <p:sldId id="303" r:id="rId15"/>
    <p:sldId id="304" r:id="rId16"/>
    <p:sldId id="305" r:id="rId17"/>
    <p:sldId id="306" r:id="rId18"/>
    <p:sldId id="260" r:id="rId19"/>
    <p:sldId id="300" r:id="rId20"/>
    <p:sldId id="301" r:id="rId21"/>
    <p:sldId id="264" r:id="rId22"/>
    <p:sldId id="259" r:id="rId23"/>
    <p:sldId id="268" r:id="rId24"/>
    <p:sldId id="311" r:id="rId25"/>
    <p:sldId id="307" r:id="rId26"/>
    <p:sldId id="308" r:id="rId27"/>
    <p:sldId id="267" r:id="rId28"/>
    <p:sldId id="297" r:id="rId29"/>
    <p:sldId id="276" r:id="rId30"/>
    <p:sldId id="289" r:id="rId31"/>
    <p:sldId id="288" r:id="rId32"/>
    <p:sldId id="279" r:id="rId33"/>
    <p:sldId id="284" r:id="rId34"/>
    <p:sldId id="286" r:id="rId35"/>
    <p:sldId id="285" r:id="rId36"/>
    <p:sldId id="280" r:id="rId37"/>
    <p:sldId id="281" r:id="rId38"/>
    <p:sldId id="25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A1F75B-D7C3-41B4-A2CB-2A2FECF74006}" v="586" dt="2023-12-29T21:22:22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89" autoAdjust="0"/>
  </p:normalViewPr>
  <p:slideViewPr>
    <p:cSldViewPr snapToGrid="0">
      <p:cViewPr varScale="1">
        <p:scale>
          <a:sx n="110" d="100"/>
          <a:sy n="110" d="100"/>
        </p:scale>
        <p:origin x="82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optagelse.dk/" TargetMode="External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optagelse.dk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B61748-9E17-4393-9D6F-9A90096B0538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43FEAE-21DE-430C-84B8-99785D3F48E2}">
      <dgm:prSet phldrT="[Text]"/>
      <dgm:spPr/>
      <dgm:t>
        <a:bodyPr/>
        <a:lstStyle/>
        <a:p>
          <a:r>
            <a:rPr lang="cs-CZ"/>
            <a:t>Zamyslet se</a:t>
          </a:r>
          <a:endParaRPr lang="en-US"/>
        </a:p>
      </dgm:t>
    </dgm:pt>
    <dgm:pt modelId="{D147429D-9A7A-4138-BC7A-E812A8C336AD}" type="parTrans" cxnId="{1DBADDFD-3601-4B3F-BC5A-08678865472B}">
      <dgm:prSet/>
      <dgm:spPr/>
      <dgm:t>
        <a:bodyPr/>
        <a:lstStyle/>
        <a:p>
          <a:endParaRPr lang="en-US"/>
        </a:p>
      </dgm:t>
    </dgm:pt>
    <dgm:pt modelId="{72CC210B-47CA-48F0-AA1C-D46548B4997C}" type="sibTrans" cxnId="{1DBADDFD-3601-4B3F-BC5A-08678865472B}">
      <dgm:prSet/>
      <dgm:spPr/>
      <dgm:t>
        <a:bodyPr/>
        <a:lstStyle/>
        <a:p>
          <a:endParaRPr lang="en-US"/>
        </a:p>
      </dgm:t>
    </dgm:pt>
    <dgm:pt modelId="{B73DEE05-ACA4-4BE1-BAF6-EFE9E43D272B}">
      <dgm:prSet phldrT="[Text]"/>
      <dgm:spPr/>
      <dgm:t>
        <a:bodyPr/>
        <a:lstStyle/>
        <a:p>
          <a:r>
            <a:rPr lang="cs-CZ"/>
            <a:t>Být aktivní </a:t>
          </a:r>
          <a:endParaRPr lang="en-US"/>
        </a:p>
      </dgm:t>
    </dgm:pt>
    <dgm:pt modelId="{63851C0E-5D28-4A71-961B-14CD7F971161}" type="parTrans" cxnId="{8A4E94FF-4DE6-49F4-9CB6-DC348CE58FB9}">
      <dgm:prSet/>
      <dgm:spPr/>
      <dgm:t>
        <a:bodyPr/>
        <a:lstStyle/>
        <a:p>
          <a:endParaRPr lang="en-US"/>
        </a:p>
      </dgm:t>
    </dgm:pt>
    <dgm:pt modelId="{16E35079-B338-4B02-90BB-BF0EBD074C27}" type="sibTrans" cxnId="{8A4E94FF-4DE6-49F4-9CB6-DC348CE58FB9}">
      <dgm:prSet/>
      <dgm:spPr/>
      <dgm:t>
        <a:bodyPr/>
        <a:lstStyle/>
        <a:p>
          <a:endParaRPr lang="en-US"/>
        </a:p>
      </dgm:t>
    </dgm:pt>
    <dgm:pt modelId="{C2F6B23F-F26A-471B-B543-2A3438F85A03}">
      <dgm:prSet phldrT="[Text]"/>
      <dgm:spPr/>
      <dgm:t>
        <a:bodyPr/>
        <a:lstStyle/>
        <a:p>
          <a:r>
            <a:rPr lang="cs-CZ" err="1"/>
            <a:t>Vejška</a:t>
          </a:r>
          <a:r>
            <a:rPr lang="cs-CZ"/>
            <a:t> v zahraničí!</a:t>
          </a:r>
          <a:endParaRPr lang="en-US"/>
        </a:p>
      </dgm:t>
    </dgm:pt>
    <dgm:pt modelId="{D6973489-3B04-4896-B17E-2422D99091D9}" type="parTrans" cxnId="{6B4DF268-8BF4-421A-B9D5-63C0E38807C1}">
      <dgm:prSet/>
      <dgm:spPr/>
      <dgm:t>
        <a:bodyPr/>
        <a:lstStyle/>
        <a:p>
          <a:endParaRPr lang="en-US"/>
        </a:p>
      </dgm:t>
    </dgm:pt>
    <dgm:pt modelId="{1DA11441-CD96-48B0-BE84-614657324E80}" type="sibTrans" cxnId="{6B4DF268-8BF4-421A-B9D5-63C0E38807C1}">
      <dgm:prSet/>
      <dgm:spPr/>
      <dgm:t>
        <a:bodyPr/>
        <a:lstStyle/>
        <a:p>
          <a:endParaRPr lang="en-US"/>
        </a:p>
      </dgm:t>
    </dgm:pt>
    <dgm:pt modelId="{99D2E7A8-50E2-410A-83B1-35E860116B3D}" type="pres">
      <dgm:prSet presAssocID="{D8B61748-9E17-4393-9D6F-9A90096B0538}" presName="Name0" presStyleCnt="0">
        <dgm:presLayoutVars>
          <dgm:dir/>
          <dgm:animOne val="branch"/>
          <dgm:animLvl val="lvl"/>
        </dgm:presLayoutVars>
      </dgm:prSet>
      <dgm:spPr/>
    </dgm:pt>
    <dgm:pt modelId="{11E9B706-73FB-4F2F-BD31-CFC7F8B23770}" type="pres">
      <dgm:prSet presAssocID="{3243FEAE-21DE-430C-84B8-99785D3F48E2}" presName="chaos" presStyleCnt="0"/>
      <dgm:spPr/>
    </dgm:pt>
    <dgm:pt modelId="{EE18D146-F45B-45B5-8CCD-DD73A1B87CB1}" type="pres">
      <dgm:prSet presAssocID="{3243FEAE-21DE-430C-84B8-99785D3F48E2}" presName="parTx1" presStyleLbl="revTx" presStyleIdx="0" presStyleCnt="2"/>
      <dgm:spPr/>
    </dgm:pt>
    <dgm:pt modelId="{19F8645A-2F1E-4B78-A846-D2F9EA299E17}" type="pres">
      <dgm:prSet presAssocID="{3243FEAE-21DE-430C-84B8-99785D3F48E2}" presName="c1" presStyleLbl="node1" presStyleIdx="0" presStyleCnt="19"/>
      <dgm:spPr/>
    </dgm:pt>
    <dgm:pt modelId="{54604ECB-6DF1-498F-A0C4-CD1D7D13AA11}" type="pres">
      <dgm:prSet presAssocID="{3243FEAE-21DE-430C-84B8-99785D3F48E2}" presName="c2" presStyleLbl="node1" presStyleIdx="1" presStyleCnt="19"/>
      <dgm:spPr/>
    </dgm:pt>
    <dgm:pt modelId="{DA87E623-0A4D-43F5-A97E-D1A1A6DE3B21}" type="pres">
      <dgm:prSet presAssocID="{3243FEAE-21DE-430C-84B8-99785D3F48E2}" presName="c3" presStyleLbl="node1" presStyleIdx="2" presStyleCnt="19"/>
      <dgm:spPr/>
    </dgm:pt>
    <dgm:pt modelId="{EFB6E9B4-1086-4DD5-B661-92CC5122CB28}" type="pres">
      <dgm:prSet presAssocID="{3243FEAE-21DE-430C-84B8-99785D3F48E2}" presName="c4" presStyleLbl="node1" presStyleIdx="3" presStyleCnt="19"/>
      <dgm:spPr/>
    </dgm:pt>
    <dgm:pt modelId="{3743BDB9-4827-457A-9B50-353FCFA5CDA8}" type="pres">
      <dgm:prSet presAssocID="{3243FEAE-21DE-430C-84B8-99785D3F48E2}" presName="c5" presStyleLbl="node1" presStyleIdx="4" presStyleCnt="19"/>
      <dgm:spPr/>
    </dgm:pt>
    <dgm:pt modelId="{9570B4AB-7166-4563-A068-5FAAC80E7969}" type="pres">
      <dgm:prSet presAssocID="{3243FEAE-21DE-430C-84B8-99785D3F48E2}" presName="c6" presStyleLbl="node1" presStyleIdx="5" presStyleCnt="19"/>
      <dgm:spPr/>
    </dgm:pt>
    <dgm:pt modelId="{CA74E5A9-A080-4BCC-BD52-E196784DAEBA}" type="pres">
      <dgm:prSet presAssocID="{3243FEAE-21DE-430C-84B8-99785D3F48E2}" presName="c7" presStyleLbl="node1" presStyleIdx="6" presStyleCnt="19"/>
      <dgm:spPr/>
    </dgm:pt>
    <dgm:pt modelId="{54C6C92B-3CD2-4D0F-AC17-0E8CFD1683F6}" type="pres">
      <dgm:prSet presAssocID="{3243FEAE-21DE-430C-84B8-99785D3F48E2}" presName="c8" presStyleLbl="node1" presStyleIdx="7" presStyleCnt="19"/>
      <dgm:spPr/>
    </dgm:pt>
    <dgm:pt modelId="{DFF70B5D-7E77-4C10-A04D-E35885964CF2}" type="pres">
      <dgm:prSet presAssocID="{3243FEAE-21DE-430C-84B8-99785D3F48E2}" presName="c9" presStyleLbl="node1" presStyleIdx="8" presStyleCnt="19"/>
      <dgm:spPr/>
    </dgm:pt>
    <dgm:pt modelId="{00EF15E5-7E40-4081-B321-956CC4E34E63}" type="pres">
      <dgm:prSet presAssocID="{3243FEAE-21DE-430C-84B8-99785D3F48E2}" presName="c10" presStyleLbl="node1" presStyleIdx="9" presStyleCnt="19"/>
      <dgm:spPr/>
    </dgm:pt>
    <dgm:pt modelId="{403D6AE4-99B2-49A8-B451-1A618212959C}" type="pres">
      <dgm:prSet presAssocID="{3243FEAE-21DE-430C-84B8-99785D3F48E2}" presName="c11" presStyleLbl="node1" presStyleIdx="10" presStyleCnt="19"/>
      <dgm:spPr/>
    </dgm:pt>
    <dgm:pt modelId="{5E8ADE63-D777-4CF6-8A14-1EEB499962EE}" type="pres">
      <dgm:prSet presAssocID="{3243FEAE-21DE-430C-84B8-99785D3F48E2}" presName="c12" presStyleLbl="node1" presStyleIdx="11" presStyleCnt="19"/>
      <dgm:spPr/>
    </dgm:pt>
    <dgm:pt modelId="{C2A312D6-DDC9-4DC4-B84C-AF34AB731B8B}" type="pres">
      <dgm:prSet presAssocID="{3243FEAE-21DE-430C-84B8-99785D3F48E2}" presName="c13" presStyleLbl="node1" presStyleIdx="12" presStyleCnt="19"/>
      <dgm:spPr/>
    </dgm:pt>
    <dgm:pt modelId="{5C83E8D8-52DD-4D60-BE8C-67BAC48BCF34}" type="pres">
      <dgm:prSet presAssocID="{3243FEAE-21DE-430C-84B8-99785D3F48E2}" presName="c14" presStyleLbl="node1" presStyleIdx="13" presStyleCnt="19"/>
      <dgm:spPr/>
    </dgm:pt>
    <dgm:pt modelId="{FFFB3415-A7D6-43F0-9897-6963E773DD02}" type="pres">
      <dgm:prSet presAssocID="{3243FEAE-21DE-430C-84B8-99785D3F48E2}" presName="c15" presStyleLbl="node1" presStyleIdx="14" presStyleCnt="19"/>
      <dgm:spPr/>
    </dgm:pt>
    <dgm:pt modelId="{032E5AC0-CFFD-4A7A-877E-393EBEC71811}" type="pres">
      <dgm:prSet presAssocID="{3243FEAE-21DE-430C-84B8-99785D3F48E2}" presName="c16" presStyleLbl="node1" presStyleIdx="15" presStyleCnt="19"/>
      <dgm:spPr/>
    </dgm:pt>
    <dgm:pt modelId="{9DDB8F12-C3BE-4D4C-8195-651800C995E6}" type="pres">
      <dgm:prSet presAssocID="{3243FEAE-21DE-430C-84B8-99785D3F48E2}" presName="c17" presStyleLbl="node1" presStyleIdx="16" presStyleCnt="19"/>
      <dgm:spPr/>
    </dgm:pt>
    <dgm:pt modelId="{1DDBC34D-6F3E-4A7C-81D1-D37E5648A0E7}" type="pres">
      <dgm:prSet presAssocID="{3243FEAE-21DE-430C-84B8-99785D3F48E2}" presName="c18" presStyleLbl="node1" presStyleIdx="17" presStyleCnt="19"/>
      <dgm:spPr/>
    </dgm:pt>
    <dgm:pt modelId="{64305BC9-9F36-4872-9CB7-5B1BE6496043}" type="pres">
      <dgm:prSet presAssocID="{72CC210B-47CA-48F0-AA1C-D46548B4997C}" presName="chevronComposite1" presStyleCnt="0"/>
      <dgm:spPr/>
    </dgm:pt>
    <dgm:pt modelId="{12ECB4EB-03A2-48FA-9EAC-AC9FC89249F8}" type="pres">
      <dgm:prSet presAssocID="{72CC210B-47CA-48F0-AA1C-D46548B4997C}" presName="chevron1" presStyleLbl="sibTrans2D1" presStyleIdx="0" presStyleCnt="2"/>
      <dgm:spPr/>
    </dgm:pt>
    <dgm:pt modelId="{8D342A49-CA84-427D-B8A8-AA067DF1A67C}" type="pres">
      <dgm:prSet presAssocID="{72CC210B-47CA-48F0-AA1C-D46548B4997C}" presName="spChevron1" presStyleCnt="0"/>
      <dgm:spPr/>
    </dgm:pt>
    <dgm:pt modelId="{4C66CF98-8FDC-494E-BF63-E3B79F34657D}" type="pres">
      <dgm:prSet presAssocID="{B73DEE05-ACA4-4BE1-BAF6-EFE9E43D272B}" presName="middle" presStyleCnt="0"/>
      <dgm:spPr/>
    </dgm:pt>
    <dgm:pt modelId="{691F1744-3B9A-4B9D-8668-7FBA9C2019FE}" type="pres">
      <dgm:prSet presAssocID="{B73DEE05-ACA4-4BE1-BAF6-EFE9E43D272B}" presName="parTxMid" presStyleLbl="revTx" presStyleIdx="1" presStyleCnt="2"/>
      <dgm:spPr/>
    </dgm:pt>
    <dgm:pt modelId="{FA645129-21AE-4E11-B254-E378E4DF4D24}" type="pres">
      <dgm:prSet presAssocID="{B73DEE05-ACA4-4BE1-BAF6-EFE9E43D272B}" presName="spMid" presStyleCnt="0"/>
      <dgm:spPr/>
    </dgm:pt>
    <dgm:pt modelId="{2D2728DD-30F9-4065-A8B8-8FAA6E0B904B}" type="pres">
      <dgm:prSet presAssocID="{16E35079-B338-4B02-90BB-BF0EBD074C27}" presName="chevronComposite1" presStyleCnt="0"/>
      <dgm:spPr/>
    </dgm:pt>
    <dgm:pt modelId="{0B1CA839-C3C2-4F73-95C5-594B868359F5}" type="pres">
      <dgm:prSet presAssocID="{16E35079-B338-4B02-90BB-BF0EBD074C27}" presName="chevron1" presStyleLbl="sibTrans2D1" presStyleIdx="1" presStyleCnt="2"/>
      <dgm:spPr/>
    </dgm:pt>
    <dgm:pt modelId="{13DEA91D-79F6-4E94-99CC-27A7A77B086F}" type="pres">
      <dgm:prSet presAssocID="{16E35079-B338-4B02-90BB-BF0EBD074C27}" presName="spChevron1" presStyleCnt="0"/>
      <dgm:spPr/>
    </dgm:pt>
    <dgm:pt modelId="{B939E0E0-D5F8-4464-96A9-EC06F0B3D862}" type="pres">
      <dgm:prSet presAssocID="{C2F6B23F-F26A-471B-B543-2A3438F85A03}" presName="last" presStyleCnt="0"/>
      <dgm:spPr/>
    </dgm:pt>
    <dgm:pt modelId="{3D0DC1F7-ECDD-47BE-9BEE-C43ED1B1A8A2}" type="pres">
      <dgm:prSet presAssocID="{C2F6B23F-F26A-471B-B543-2A3438F85A03}" presName="circleTx" presStyleLbl="node1" presStyleIdx="18" presStyleCnt="19"/>
      <dgm:spPr/>
    </dgm:pt>
    <dgm:pt modelId="{A66BC75B-75B7-415B-9B18-5D16AFBB3080}" type="pres">
      <dgm:prSet presAssocID="{C2F6B23F-F26A-471B-B543-2A3438F85A03}" presName="spN" presStyleCnt="0"/>
      <dgm:spPr/>
    </dgm:pt>
  </dgm:ptLst>
  <dgm:cxnLst>
    <dgm:cxn modelId="{F0C9BD0A-1922-482A-9C5E-430627C959B4}" type="presOf" srcId="{C2F6B23F-F26A-471B-B543-2A3438F85A03}" destId="{3D0DC1F7-ECDD-47BE-9BEE-C43ED1B1A8A2}" srcOrd="0" destOrd="0" presId="urn:microsoft.com/office/officeart/2009/3/layout/RandomtoResultProcess"/>
    <dgm:cxn modelId="{93B0031E-D817-4D46-BE04-7F162B63AF07}" type="presOf" srcId="{B73DEE05-ACA4-4BE1-BAF6-EFE9E43D272B}" destId="{691F1744-3B9A-4B9D-8668-7FBA9C2019FE}" srcOrd="0" destOrd="0" presId="urn:microsoft.com/office/officeart/2009/3/layout/RandomtoResultProcess"/>
    <dgm:cxn modelId="{F41E5A34-1BC9-4383-9484-65C94611E25A}" type="presOf" srcId="{D8B61748-9E17-4393-9D6F-9A90096B0538}" destId="{99D2E7A8-50E2-410A-83B1-35E860116B3D}" srcOrd="0" destOrd="0" presId="urn:microsoft.com/office/officeart/2009/3/layout/RandomtoResultProcess"/>
    <dgm:cxn modelId="{6B4DF268-8BF4-421A-B9D5-63C0E38807C1}" srcId="{D8B61748-9E17-4393-9D6F-9A90096B0538}" destId="{C2F6B23F-F26A-471B-B543-2A3438F85A03}" srcOrd="2" destOrd="0" parTransId="{D6973489-3B04-4896-B17E-2422D99091D9}" sibTransId="{1DA11441-CD96-48B0-BE84-614657324E80}"/>
    <dgm:cxn modelId="{8CB9B59E-0D18-4BFD-8B62-3881D58FDCC1}" type="presOf" srcId="{3243FEAE-21DE-430C-84B8-99785D3F48E2}" destId="{EE18D146-F45B-45B5-8CCD-DD73A1B87CB1}" srcOrd="0" destOrd="0" presId="urn:microsoft.com/office/officeart/2009/3/layout/RandomtoResultProcess"/>
    <dgm:cxn modelId="{1DBADDFD-3601-4B3F-BC5A-08678865472B}" srcId="{D8B61748-9E17-4393-9D6F-9A90096B0538}" destId="{3243FEAE-21DE-430C-84B8-99785D3F48E2}" srcOrd="0" destOrd="0" parTransId="{D147429D-9A7A-4138-BC7A-E812A8C336AD}" sibTransId="{72CC210B-47CA-48F0-AA1C-D46548B4997C}"/>
    <dgm:cxn modelId="{8A4E94FF-4DE6-49F4-9CB6-DC348CE58FB9}" srcId="{D8B61748-9E17-4393-9D6F-9A90096B0538}" destId="{B73DEE05-ACA4-4BE1-BAF6-EFE9E43D272B}" srcOrd="1" destOrd="0" parTransId="{63851C0E-5D28-4A71-961B-14CD7F971161}" sibTransId="{16E35079-B338-4B02-90BB-BF0EBD074C27}"/>
    <dgm:cxn modelId="{0A064B2D-35A6-4888-9893-6A0C8713F20F}" type="presParOf" srcId="{99D2E7A8-50E2-410A-83B1-35E860116B3D}" destId="{11E9B706-73FB-4F2F-BD31-CFC7F8B23770}" srcOrd="0" destOrd="0" presId="urn:microsoft.com/office/officeart/2009/3/layout/RandomtoResultProcess"/>
    <dgm:cxn modelId="{3841A89D-1076-438D-B56B-B48025271265}" type="presParOf" srcId="{11E9B706-73FB-4F2F-BD31-CFC7F8B23770}" destId="{EE18D146-F45B-45B5-8CCD-DD73A1B87CB1}" srcOrd="0" destOrd="0" presId="urn:microsoft.com/office/officeart/2009/3/layout/RandomtoResultProcess"/>
    <dgm:cxn modelId="{406B0701-7F88-4AEB-888A-B5D77BD89C8D}" type="presParOf" srcId="{11E9B706-73FB-4F2F-BD31-CFC7F8B23770}" destId="{19F8645A-2F1E-4B78-A846-D2F9EA299E17}" srcOrd="1" destOrd="0" presId="urn:microsoft.com/office/officeart/2009/3/layout/RandomtoResultProcess"/>
    <dgm:cxn modelId="{8E487273-A55E-4EDA-8B04-1822B3207325}" type="presParOf" srcId="{11E9B706-73FB-4F2F-BD31-CFC7F8B23770}" destId="{54604ECB-6DF1-498F-A0C4-CD1D7D13AA11}" srcOrd="2" destOrd="0" presId="urn:microsoft.com/office/officeart/2009/3/layout/RandomtoResultProcess"/>
    <dgm:cxn modelId="{FCB1BC13-3C25-4D1B-8FD0-FFF218FCDEB5}" type="presParOf" srcId="{11E9B706-73FB-4F2F-BD31-CFC7F8B23770}" destId="{DA87E623-0A4D-43F5-A97E-D1A1A6DE3B21}" srcOrd="3" destOrd="0" presId="urn:microsoft.com/office/officeart/2009/3/layout/RandomtoResultProcess"/>
    <dgm:cxn modelId="{FB83B21B-1B09-41DD-8338-A53D86E68146}" type="presParOf" srcId="{11E9B706-73FB-4F2F-BD31-CFC7F8B23770}" destId="{EFB6E9B4-1086-4DD5-B661-92CC5122CB28}" srcOrd="4" destOrd="0" presId="urn:microsoft.com/office/officeart/2009/3/layout/RandomtoResultProcess"/>
    <dgm:cxn modelId="{F144FBF8-BDD1-469C-8D05-F84F7E077FAF}" type="presParOf" srcId="{11E9B706-73FB-4F2F-BD31-CFC7F8B23770}" destId="{3743BDB9-4827-457A-9B50-353FCFA5CDA8}" srcOrd="5" destOrd="0" presId="urn:microsoft.com/office/officeart/2009/3/layout/RandomtoResultProcess"/>
    <dgm:cxn modelId="{9562E1C6-FAB8-4732-8F81-2AF5A4D60ABC}" type="presParOf" srcId="{11E9B706-73FB-4F2F-BD31-CFC7F8B23770}" destId="{9570B4AB-7166-4563-A068-5FAAC80E7969}" srcOrd="6" destOrd="0" presId="urn:microsoft.com/office/officeart/2009/3/layout/RandomtoResultProcess"/>
    <dgm:cxn modelId="{8771A020-C8AE-4391-8D49-93FE1D9F77CE}" type="presParOf" srcId="{11E9B706-73FB-4F2F-BD31-CFC7F8B23770}" destId="{CA74E5A9-A080-4BCC-BD52-E196784DAEBA}" srcOrd="7" destOrd="0" presId="urn:microsoft.com/office/officeart/2009/3/layout/RandomtoResultProcess"/>
    <dgm:cxn modelId="{B15E7188-3E20-4079-AA5D-B3B11C9B0A86}" type="presParOf" srcId="{11E9B706-73FB-4F2F-BD31-CFC7F8B23770}" destId="{54C6C92B-3CD2-4D0F-AC17-0E8CFD1683F6}" srcOrd="8" destOrd="0" presId="urn:microsoft.com/office/officeart/2009/3/layout/RandomtoResultProcess"/>
    <dgm:cxn modelId="{68A0DA0A-ED13-43D0-963F-2CA486C569CC}" type="presParOf" srcId="{11E9B706-73FB-4F2F-BD31-CFC7F8B23770}" destId="{DFF70B5D-7E77-4C10-A04D-E35885964CF2}" srcOrd="9" destOrd="0" presId="urn:microsoft.com/office/officeart/2009/3/layout/RandomtoResultProcess"/>
    <dgm:cxn modelId="{3891DA89-23B4-4A7F-A48D-DA6D2B1DA13F}" type="presParOf" srcId="{11E9B706-73FB-4F2F-BD31-CFC7F8B23770}" destId="{00EF15E5-7E40-4081-B321-956CC4E34E63}" srcOrd="10" destOrd="0" presId="urn:microsoft.com/office/officeart/2009/3/layout/RandomtoResultProcess"/>
    <dgm:cxn modelId="{A2E63B0F-1D5D-4027-A8B3-31E5D5A377F5}" type="presParOf" srcId="{11E9B706-73FB-4F2F-BD31-CFC7F8B23770}" destId="{403D6AE4-99B2-49A8-B451-1A618212959C}" srcOrd="11" destOrd="0" presId="urn:microsoft.com/office/officeart/2009/3/layout/RandomtoResultProcess"/>
    <dgm:cxn modelId="{45C180BE-1023-4B59-9562-3788CFE998FC}" type="presParOf" srcId="{11E9B706-73FB-4F2F-BD31-CFC7F8B23770}" destId="{5E8ADE63-D777-4CF6-8A14-1EEB499962EE}" srcOrd="12" destOrd="0" presId="urn:microsoft.com/office/officeart/2009/3/layout/RandomtoResultProcess"/>
    <dgm:cxn modelId="{55B97CB5-660F-4965-80CE-5A5AF7BC4A90}" type="presParOf" srcId="{11E9B706-73FB-4F2F-BD31-CFC7F8B23770}" destId="{C2A312D6-DDC9-4DC4-B84C-AF34AB731B8B}" srcOrd="13" destOrd="0" presId="urn:microsoft.com/office/officeart/2009/3/layout/RandomtoResultProcess"/>
    <dgm:cxn modelId="{8B04D8B0-8304-44A5-8579-CBC7B34DD9BD}" type="presParOf" srcId="{11E9B706-73FB-4F2F-BD31-CFC7F8B23770}" destId="{5C83E8D8-52DD-4D60-BE8C-67BAC48BCF34}" srcOrd="14" destOrd="0" presId="urn:microsoft.com/office/officeart/2009/3/layout/RandomtoResultProcess"/>
    <dgm:cxn modelId="{08658B23-ED26-4AAC-B0AC-1E70804D91C0}" type="presParOf" srcId="{11E9B706-73FB-4F2F-BD31-CFC7F8B23770}" destId="{FFFB3415-A7D6-43F0-9897-6963E773DD02}" srcOrd="15" destOrd="0" presId="urn:microsoft.com/office/officeart/2009/3/layout/RandomtoResultProcess"/>
    <dgm:cxn modelId="{091B3E77-4896-40EE-AC36-52EBECA19EB4}" type="presParOf" srcId="{11E9B706-73FB-4F2F-BD31-CFC7F8B23770}" destId="{032E5AC0-CFFD-4A7A-877E-393EBEC71811}" srcOrd="16" destOrd="0" presId="urn:microsoft.com/office/officeart/2009/3/layout/RandomtoResultProcess"/>
    <dgm:cxn modelId="{EEA6279A-1096-4A76-AEF0-6A149E61A51E}" type="presParOf" srcId="{11E9B706-73FB-4F2F-BD31-CFC7F8B23770}" destId="{9DDB8F12-C3BE-4D4C-8195-651800C995E6}" srcOrd="17" destOrd="0" presId="urn:microsoft.com/office/officeart/2009/3/layout/RandomtoResultProcess"/>
    <dgm:cxn modelId="{EC3E50CA-B298-4EFE-B3F4-B9A377933C4F}" type="presParOf" srcId="{11E9B706-73FB-4F2F-BD31-CFC7F8B23770}" destId="{1DDBC34D-6F3E-4A7C-81D1-D37E5648A0E7}" srcOrd="18" destOrd="0" presId="urn:microsoft.com/office/officeart/2009/3/layout/RandomtoResultProcess"/>
    <dgm:cxn modelId="{AE6004E4-B8C3-495F-BF43-E535C095D965}" type="presParOf" srcId="{99D2E7A8-50E2-410A-83B1-35E860116B3D}" destId="{64305BC9-9F36-4872-9CB7-5B1BE6496043}" srcOrd="1" destOrd="0" presId="urn:microsoft.com/office/officeart/2009/3/layout/RandomtoResultProcess"/>
    <dgm:cxn modelId="{2EA3FBC0-C3E1-421D-97B6-DC6DF4FBA9AC}" type="presParOf" srcId="{64305BC9-9F36-4872-9CB7-5B1BE6496043}" destId="{12ECB4EB-03A2-48FA-9EAC-AC9FC89249F8}" srcOrd="0" destOrd="0" presId="urn:microsoft.com/office/officeart/2009/3/layout/RandomtoResultProcess"/>
    <dgm:cxn modelId="{66AA1C9F-5543-4226-A8CD-570C92B327BF}" type="presParOf" srcId="{64305BC9-9F36-4872-9CB7-5B1BE6496043}" destId="{8D342A49-CA84-427D-B8A8-AA067DF1A67C}" srcOrd="1" destOrd="0" presId="urn:microsoft.com/office/officeart/2009/3/layout/RandomtoResultProcess"/>
    <dgm:cxn modelId="{C6035B17-5B5C-4AE5-8BE2-4F28ECDA763B}" type="presParOf" srcId="{99D2E7A8-50E2-410A-83B1-35E860116B3D}" destId="{4C66CF98-8FDC-494E-BF63-E3B79F34657D}" srcOrd="2" destOrd="0" presId="urn:microsoft.com/office/officeart/2009/3/layout/RandomtoResultProcess"/>
    <dgm:cxn modelId="{99E2E715-C57F-49D3-9686-901ECEAF8BB7}" type="presParOf" srcId="{4C66CF98-8FDC-494E-BF63-E3B79F34657D}" destId="{691F1744-3B9A-4B9D-8668-7FBA9C2019FE}" srcOrd="0" destOrd="0" presId="urn:microsoft.com/office/officeart/2009/3/layout/RandomtoResultProcess"/>
    <dgm:cxn modelId="{2C2A6DE9-595B-45A2-8E19-DE79D8E61BD9}" type="presParOf" srcId="{4C66CF98-8FDC-494E-BF63-E3B79F34657D}" destId="{FA645129-21AE-4E11-B254-E378E4DF4D24}" srcOrd="1" destOrd="0" presId="urn:microsoft.com/office/officeart/2009/3/layout/RandomtoResultProcess"/>
    <dgm:cxn modelId="{9218D202-3ADB-40BB-A1AA-D59D2B689DC2}" type="presParOf" srcId="{99D2E7A8-50E2-410A-83B1-35E860116B3D}" destId="{2D2728DD-30F9-4065-A8B8-8FAA6E0B904B}" srcOrd="3" destOrd="0" presId="urn:microsoft.com/office/officeart/2009/3/layout/RandomtoResultProcess"/>
    <dgm:cxn modelId="{47307121-C4B5-4372-A94A-992F5A99D482}" type="presParOf" srcId="{2D2728DD-30F9-4065-A8B8-8FAA6E0B904B}" destId="{0B1CA839-C3C2-4F73-95C5-594B868359F5}" srcOrd="0" destOrd="0" presId="urn:microsoft.com/office/officeart/2009/3/layout/RandomtoResultProcess"/>
    <dgm:cxn modelId="{8F5A3DA5-4E82-4513-B271-766812255CCE}" type="presParOf" srcId="{2D2728DD-30F9-4065-A8B8-8FAA6E0B904B}" destId="{13DEA91D-79F6-4E94-99CC-27A7A77B086F}" srcOrd="1" destOrd="0" presId="urn:microsoft.com/office/officeart/2009/3/layout/RandomtoResultProcess"/>
    <dgm:cxn modelId="{4B3F8E1A-60A3-404A-8B9A-BB13BCF2CA20}" type="presParOf" srcId="{99D2E7A8-50E2-410A-83B1-35E860116B3D}" destId="{B939E0E0-D5F8-4464-96A9-EC06F0B3D862}" srcOrd="4" destOrd="0" presId="urn:microsoft.com/office/officeart/2009/3/layout/RandomtoResultProcess"/>
    <dgm:cxn modelId="{D27F0F8B-8623-42DA-A554-FA6705E047F8}" type="presParOf" srcId="{B939E0E0-D5F8-4464-96A9-EC06F0B3D862}" destId="{3D0DC1F7-ECDD-47BE-9BEE-C43ED1B1A8A2}" srcOrd="0" destOrd="0" presId="urn:microsoft.com/office/officeart/2009/3/layout/RandomtoResultProcess"/>
    <dgm:cxn modelId="{3CC7D8AA-E018-4767-AF91-495175015D33}" type="presParOf" srcId="{B939E0E0-D5F8-4464-96A9-EC06F0B3D862}" destId="{A66BC75B-75B7-415B-9B18-5D16AFBB308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B61748-9E17-4393-9D6F-9A90096B0538}" type="doc">
      <dgm:prSet loTypeId="urn:microsoft.com/office/officeart/2005/8/layout/chevron2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243FEAE-21DE-430C-84B8-99785D3F48E2}">
      <dgm:prSet phldrT="[Text]"/>
      <dgm:spPr/>
      <dgm:t>
        <a:bodyPr/>
        <a:lstStyle/>
        <a:p>
          <a:r>
            <a:rPr lang="cs-CZ"/>
            <a:t>6.V</a:t>
          </a:r>
          <a:endParaRPr lang="en-US"/>
        </a:p>
      </dgm:t>
    </dgm:pt>
    <dgm:pt modelId="{D147429D-9A7A-4138-BC7A-E812A8C336AD}" type="parTrans" cxnId="{1DBADDFD-3601-4B3F-BC5A-08678865472B}">
      <dgm:prSet/>
      <dgm:spPr/>
      <dgm:t>
        <a:bodyPr/>
        <a:lstStyle/>
        <a:p>
          <a:endParaRPr lang="en-US"/>
        </a:p>
      </dgm:t>
    </dgm:pt>
    <dgm:pt modelId="{72CC210B-47CA-48F0-AA1C-D46548B4997C}" type="sibTrans" cxnId="{1DBADDFD-3601-4B3F-BC5A-08678865472B}">
      <dgm:prSet/>
      <dgm:spPr/>
      <dgm:t>
        <a:bodyPr/>
        <a:lstStyle/>
        <a:p>
          <a:endParaRPr lang="en-US"/>
        </a:p>
      </dgm:t>
    </dgm:pt>
    <dgm:pt modelId="{F47A047F-84BF-42EF-BF55-670F1264FFCA}">
      <dgm:prSet/>
      <dgm:spPr/>
      <dgm:t>
        <a:bodyPr/>
        <a:lstStyle/>
        <a:p>
          <a:r>
            <a:rPr lang="cs-CZ"/>
            <a:t>Dobře vybrat semináře</a:t>
          </a:r>
          <a:endParaRPr lang="en-US"/>
        </a:p>
      </dgm:t>
    </dgm:pt>
    <dgm:pt modelId="{6733327B-20CA-44E4-BB69-FE266261669E}" type="sibTrans" cxnId="{9549EDF5-E493-45B4-92FE-D334221C2AA0}">
      <dgm:prSet/>
      <dgm:spPr/>
      <dgm:t>
        <a:bodyPr/>
        <a:lstStyle/>
        <a:p>
          <a:endParaRPr lang="en-US"/>
        </a:p>
      </dgm:t>
    </dgm:pt>
    <dgm:pt modelId="{F36B1C29-2FAE-4AD3-A67D-5E151A64EC06}" type="parTrans" cxnId="{9549EDF5-E493-45B4-92FE-D334221C2AA0}">
      <dgm:prSet/>
      <dgm:spPr/>
      <dgm:t>
        <a:bodyPr/>
        <a:lstStyle/>
        <a:p>
          <a:endParaRPr lang="en-US"/>
        </a:p>
      </dgm:t>
    </dgm:pt>
    <dgm:pt modelId="{DB527DEA-BC12-4797-A090-A9943BB813AD}">
      <dgm:prSet phldrT="[Text]"/>
      <dgm:spPr/>
      <dgm:t>
        <a:bodyPr/>
        <a:lstStyle/>
        <a:p>
          <a:r>
            <a:rPr lang="cs-CZ"/>
            <a:t>7.V podzim</a:t>
          </a:r>
          <a:endParaRPr lang="en-US"/>
        </a:p>
      </dgm:t>
    </dgm:pt>
    <dgm:pt modelId="{C62DF3E6-6ED2-49F1-B046-2A0C5FC642D6}" type="sibTrans" cxnId="{AB75769C-26D9-4EE4-AAB0-10846A2FEFD2}">
      <dgm:prSet/>
      <dgm:spPr/>
      <dgm:t>
        <a:bodyPr/>
        <a:lstStyle/>
        <a:p>
          <a:endParaRPr lang="en-US"/>
        </a:p>
      </dgm:t>
    </dgm:pt>
    <dgm:pt modelId="{A5317550-C59A-43FB-AAD1-4F872661F8D1}" type="parTrans" cxnId="{AB75769C-26D9-4EE4-AAB0-10846A2FEFD2}">
      <dgm:prSet/>
      <dgm:spPr/>
      <dgm:t>
        <a:bodyPr/>
        <a:lstStyle/>
        <a:p>
          <a:endParaRPr lang="en-US"/>
        </a:p>
      </dgm:t>
    </dgm:pt>
    <dgm:pt modelId="{EAC9A553-1C82-4428-991D-96B46353E457}">
      <dgm:prSet/>
      <dgm:spPr/>
      <dgm:t>
        <a:bodyPr/>
        <a:lstStyle/>
        <a:p>
          <a:r>
            <a:rPr lang="cs-CZ"/>
            <a:t>Aktivně se účastnit v (mimo)školních aktivitách</a:t>
          </a:r>
          <a:endParaRPr lang="en-US"/>
        </a:p>
      </dgm:t>
    </dgm:pt>
    <dgm:pt modelId="{15299CA8-9C69-4C51-AD6C-125E5AC28FE1}" type="sibTrans" cxnId="{55FA2487-D468-4107-AE65-5E38C7079AA1}">
      <dgm:prSet/>
      <dgm:spPr/>
      <dgm:t>
        <a:bodyPr/>
        <a:lstStyle/>
        <a:p>
          <a:endParaRPr lang="en-US"/>
        </a:p>
      </dgm:t>
    </dgm:pt>
    <dgm:pt modelId="{485D0571-DE33-4263-B744-FF95792923C3}" type="parTrans" cxnId="{55FA2487-D468-4107-AE65-5E38C7079AA1}">
      <dgm:prSet/>
      <dgm:spPr/>
      <dgm:t>
        <a:bodyPr/>
        <a:lstStyle/>
        <a:p>
          <a:endParaRPr lang="en-US"/>
        </a:p>
      </dgm:t>
    </dgm:pt>
    <dgm:pt modelId="{B73DEE05-ACA4-4BE1-BAF6-EFE9E43D272B}">
      <dgm:prSet phldrT="[Text]"/>
      <dgm:spPr/>
      <dgm:t>
        <a:bodyPr/>
        <a:lstStyle/>
        <a:p>
          <a:r>
            <a:rPr lang="cs-CZ"/>
            <a:t>7.V zima</a:t>
          </a:r>
          <a:endParaRPr lang="en-US"/>
        </a:p>
      </dgm:t>
    </dgm:pt>
    <dgm:pt modelId="{16E35079-B338-4B02-90BB-BF0EBD074C27}" type="sibTrans" cxnId="{8A4E94FF-4DE6-49F4-9CB6-DC348CE58FB9}">
      <dgm:prSet/>
      <dgm:spPr/>
      <dgm:t>
        <a:bodyPr/>
        <a:lstStyle/>
        <a:p>
          <a:endParaRPr lang="en-US"/>
        </a:p>
      </dgm:t>
    </dgm:pt>
    <dgm:pt modelId="{63851C0E-5D28-4A71-961B-14CD7F971161}" type="parTrans" cxnId="{8A4E94FF-4DE6-49F4-9CB6-DC348CE58FB9}">
      <dgm:prSet/>
      <dgm:spPr/>
      <dgm:t>
        <a:bodyPr/>
        <a:lstStyle/>
        <a:p>
          <a:endParaRPr lang="en-US"/>
        </a:p>
      </dgm:t>
    </dgm:pt>
    <dgm:pt modelId="{C2F6B23F-F26A-471B-B543-2A3438F85A03}">
      <dgm:prSet phldrT="[Text]"/>
      <dgm:spPr/>
      <dgm:t>
        <a:bodyPr/>
        <a:lstStyle/>
        <a:p>
          <a:r>
            <a:rPr lang="cs-CZ"/>
            <a:t>7.V jaro</a:t>
          </a:r>
          <a:endParaRPr lang="en-US"/>
        </a:p>
      </dgm:t>
    </dgm:pt>
    <dgm:pt modelId="{1DA11441-CD96-48B0-BE84-614657324E80}" type="sibTrans" cxnId="{6B4DF268-8BF4-421A-B9D5-63C0E38807C1}">
      <dgm:prSet/>
      <dgm:spPr/>
      <dgm:t>
        <a:bodyPr/>
        <a:lstStyle/>
        <a:p>
          <a:endParaRPr lang="en-US"/>
        </a:p>
      </dgm:t>
    </dgm:pt>
    <dgm:pt modelId="{D6973489-3B04-4896-B17E-2422D99091D9}" type="parTrans" cxnId="{6B4DF268-8BF4-421A-B9D5-63C0E38807C1}">
      <dgm:prSet/>
      <dgm:spPr/>
      <dgm:t>
        <a:bodyPr/>
        <a:lstStyle/>
        <a:p>
          <a:endParaRPr lang="en-US"/>
        </a:p>
      </dgm:t>
    </dgm:pt>
    <dgm:pt modelId="{26C3495E-68EE-4149-BE6F-F26E935752EF}">
      <dgm:prSet/>
      <dgm:spPr/>
      <dgm:t>
        <a:bodyPr/>
        <a:lstStyle/>
        <a:p>
          <a:r>
            <a:rPr lang="cs-CZ"/>
            <a:t>Připravit se na jazykové testy Aj*</a:t>
          </a:r>
          <a:endParaRPr lang="en-US"/>
        </a:p>
      </dgm:t>
    </dgm:pt>
    <dgm:pt modelId="{77DFA5BD-4878-496E-902C-E2849EF0FC82}" type="parTrans" cxnId="{7770A85D-09F1-4A82-A773-E734E49913E6}">
      <dgm:prSet/>
      <dgm:spPr/>
      <dgm:t>
        <a:bodyPr/>
        <a:lstStyle/>
        <a:p>
          <a:endParaRPr lang="en-US"/>
        </a:p>
      </dgm:t>
    </dgm:pt>
    <dgm:pt modelId="{873A75D6-5502-4E9B-A6E4-D8E750B5FE8B}" type="sibTrans" cxnId="{7770A85D-09F1-4A82-A773-E734E49913E6}">
      <dgm:prSet/>
      <dgm:spPr/>
      <dgm:t>
        <a:bodyPr/>
        <a:lstStyle/>
        <a:p>
          <a:endParaRPr lang="en-US"/>
        </a:p>
      </dgm:t>
    </dgm:pt>
    <dgm:pt modelId="{2AD9A6F5-F202-4327-8FFC-C2F07A9D88CB}">
      <dgm:prSet/>
      <dgm:spPr/>
      <dgm:t>
        <a:bodyPr/>
        <a:lstStyle/>
        <a:p>
          <a:r>
            <a:rPr lang="cs-CZ"/>
            <a:t>Napsat jazykové testy Aj* a zúžit výběr škol</a:t>
          </a:r>
          <a:endParaRPr lang="en-US"/>
        </a:p>
      </dgm:t>
    </dgm:pt>
    <dgm:pt modelId="{C4F21289-A306-4742-A53A-CD72DDC14AF8}" type="parTrans" cxnId="{348C14CC-9103-47CE-B93C-CFC605FF379F}">
      <dgm:prSet/>
      <dgm:spPr/>
      <dgm:t>
        <a:bodyPr/>
        <a:lstStyle/>
        <a:p>
          <a:endParaRPr lang="en-US"/>
        </a:p>
      </dgm:t>
    </dgm:pt>
    <dgm:pt modelId="{059D863D-FE61-446D-BA58-13102B07B293}" type="sibTrans" cxnId="{348C14CC-9103-47CE-B93C-CFC605FF379F}">
      <dgm:prSet/>
      <dgm:spPr/>
      <dgm:t>
        <a:bodyPr/>
        <a:lstStyle/>
        <a:p>
          <a:endParaRPr lang="en-US"/>
        </a:p>
      </dgm:t>
    </dgm:pt>
    <dgm:pt modelId="{98EF8568-EAAF-40FF-8E58-0B167FBD633B}">
      <dgm:prSet/>
      <dgm:spPr/>
      <dgm:t>
        <a:bodyPr/>
        <a:lstStyle/>
        <a:p>
          <a:r>
            <a:rPr lang="cs-CZ" dirty="0"/>
            <a:t>Zamyslet se nad vysokoškolským oborem a zemí</a:t>
          </a:r>
          <a:endParaRPr lang="en-US" dirty="0"/>
        </a:p>
      </dgm:t>
    </dgm:pt>
    <dgm:pt modelId="{F7CDAB3F-0295-44D5-AD92-6528256EA3D6}" type="parTrans" cxnId="{53C8C323-3ABC-4FBB-BEF1-45B708C87284}">
      <dgm:prSet/>
      <dgm:spPr/>
      <dgm:t>
        <a:bodyPr/>
        <a:lstStyle/>
        <a:p>
          <a:endParaRPr lang="en-US"/>
        </a:p>
      </dgm:t>
    </dgm:pt>
    <dgm:pt modelId="{4F230209-3FE0-45A7-B4ED-63CCC1763A2D}" type="sibTrans" cxnId="{53C8C323-3ABC-4FBB-BEF1-45B708C87284}">
      <dgm:prSet/>
      <dgm:spPr/>
      <dgm:t>
        <a:bodyPr/>
        <a:lstStyle/>
        <a:p>
          <a:endParaRPr lang="en-US"/>
        </a:p>
      </dgm:t>
    </dgm:pt>
    <dgm:pt modelId="{7610464D-EE6E-41F9-9A41-C74C4261DC35}">
      <dgm:prSet/>
      <dgm:spPr/>
      <dgm:t>
        <a:bodyPr/>
        <a:lstStyle/>
        <a:p>
          <a:r>
            <a:rPr lang="cs-CZ"/>
            <a:t>Najít termíny na jazykové testy Aj*</a:t>
          </a:r>
          <a:endParaRPr lang="en-US"/>
        </a:p>
      </dgm:t>
    </dgm:pt>
    <dgm:pt modelId="{536E11D3-65C4-43DA-8B4B-88DF81BC5B2E}" type="parTrans" cxnId="{19D2F561-104E-45D6-978B-D37519694C98}">
      <dgm:prSet/>
      <dgm:spPr/>
      <dgm:t>
        <a:bodyPr/>
        <a:lstStyle/>
        <a:p>
          <a:endParaRPr lang="en-US"/>
        </a:p>
      </dgm:t>
    </dgm:pt>
    <dgm:pt modelId="{62373D23-7F24-4E4A-9781-BC983AEF3972}" type="sibTrans" cxnId="{19D2F561-104E-45D6-978B-D37519694C98}">
      <dgm:prSet/>
      <dgm:spPr/>
      <dgm:t>
        <a:bodyPr/>
        <a:lstStyle/>
        <a:p>
          <a:endParaRPr lang="en-US"/>
        </a:p>
      </dgm:t>
    </dgm:pt>
    <dgm:pt modelId="{3CDF65AC-3A32-4E25-8993-6D04C127E905}" type="pres">
      <dgm:prSet presAssocID="{D8B61748-9E17-4393-9D6F-9A90096B0538}" presName="linearFlow" presStyleCnt="0">
        <dgm:presLayoutVars>
          <dgm:dir/>
          <dgm:animLvl val="lvl"/>
          <dgm:resizeHandles val="exact"/>
        </dgm:presLayoutVars>
      </dgm:prSet>
      <dgm:spPr/>
    </dgm:pt>
    <dgm:pt modelId="{B10A0D53-1A16-4183-9C06-DE234F554848}" type="pres">
      <dgm:prSet presAssocID="{3243FEAE-21DE-430C-84B8-99785D3F48E2}" presName="composite" presStyleCnt="0"/>
      <dgm:spPr/>
    </dgm:pt>
    <dgm:pt modelId="{E18492C1-4F75-45EA-ACB2-E79BE60E38BA}" type="pres">
      <dgm:prSet presAssocID="{3243FEAE-21DE-430C-84B8-99785D3F48E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C26EAD8E-8F4C-4043-A300-B1C3FD1B9409}" type="pres">
      <dgm:prSet presAssocID="{3243FEAE-21DE-430C-84B8-99785D3F48E2}" presName="descendantText" presStyleLbl="alignAcc1" presStyleIdx="0" presStyleCnt="4">
        <dgm:presLayoutVars>
          <dgm:bulletEnabled val="1"/>
        </dgm:presLayoutVars>
      </dgm:prSet>
      <dgm:spPr/>
    </dgm:pt>
    <dgm:pt modelId="{BA7847E6-6564-4DB0-AEAA-8B02DEB93144}" type="pres">
      <dgm:prSet presAssocID="{72CC210B-47CA-48F0-AA1C-D46548B4997C}" presName="sp" presStyleCnt="0"/>
      <dgm:spPr/>
    </dgm:pt>
    <dgm:pt modelId="{83D821BF-74C9-46BF-BBF8-1AF65D6EF9BA}" type="pres">
      <dgm:prSet presAssocID="{DB527DEA-BC12-4797-A090-A9943BB813AD}" presName="composite" presStyleCnt="0"/>
      <dgm:spPr/>
    </dgm:pt>
    <dgm:pt modelId="{3C32B3DC-3CE5-43B7-A6AA-808B129B807A}" type="pres">
      <dgm:prSet presAssocID="{DB527DEA-BC12-4797-A090-A9943BB813AD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9ED7008-6456-40C1-A853-A5E154AF98A7}" type="pres">
      <dgm:prSet presAssocID="{DB527DEA-BC12-4797-A090-A9943BB813AD}" presName="descendantText" presStyleLbl="alignAcc1" presStyleIdx="1" presStyleCnt="4">
        <dgm:presLayoutVars>
          <dgm:bulletEnabled val="1"/>
        </dgm:presLayoutVars>
      </dgm:prSet>
      <dgm:spPr/>
    </dgm:pt>
    <dgm:pt modelId="{728B1FBF-6989-43E3-BF18-84B5F4D7C7F4}" type="pres">
      <dgm:prSet presAssocID="{C62DF3E6-6ED2-49F1-B046-2A0C5FC642D6}" presName="sp" presStyleCnt="0"/>
      <dgm:spPr/>
    </dgm:pt>
    <dgm:pt modelId="{461AD80B-5732-4032-B72F-830E562E8B2C}" type="pres">
      <dgm:prSet presAssocID="{B73DEE05-ACA4-4BE1-BAF6-EFE9E43D272B}" presName="composite" presStyleCnt="0"/>
      <dgm:spPr/>
    </dgm:pt>
    <dgm:pt modelId="{CBC9D5F9-50BD-4A1A-8E31-30B6933EEDB1}" type="pres">
      <dgm:prSet presAssocID="{B73DEE05-ACA4-4BE1-BAF6-EFE9E43D272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2A0A6036-ED03-4BDD-85EB-23D254F4D5A9}" type="pres">
      <dgm:prSet presAssocID="{B73DEE05-ACA4-4BE1-BAF6-EFE9E43D272B}" presName="descendantText" presStyleLbl="alignAcc1" presStyleIdx="2" presStyleCnt="4">
        <dgm:presLayoutVars>
          <dgm:bulletEnabled val="1"/>
        </dgm:presLayoutVars>
      </dgm:prSet>
      <dgm:spPr/>
    </dgm:pt>
    <dgm:pt modelId="{D08F9F45-3918-4ADD-9ADA-CF1CA0AA4805}" type="pres">
      <dgm:prSet presAssocID="{16E35079-B338-4B02-90BB-BF0EBD074C27}" presName="sp" presStyleCnt="0"/>
      <dgm:spPr/>
    </dgm:pt>
    <dgm:pt modelId="{4279FC7D-B2B3-4BBD-92E6-0CB9FDCFB767}" type="pres">
      <dgm:prSet presAssocID="{C2F6B23F-F26A-471B-B543-2A3438F85A03}" presName="composite" presStyleCnt="0"/>
      <dgm:spPr/>
    </dgm:pt>
    <dgm:pt modelId="{9BFB6902-B7D1-4E63-B526-49A40166EE08}" type="pres">
      <dgm:prSet presAssocID="{C2F6B23F-F26A-471B-B543-2A3438F85A03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BA6A2FBE-707D-40A7-9350-84D077CCBF63}" type="pres">
      <dgm:prSet presAssocID="{C2F6B23F-F26A-471B-B543-2A3438F85A03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C8B4F907-C10A-470F-AD53-16B998B414AD}" type="presOf" srcId="{B73DEE05-ACA4-4BE1-BAF6-EFE9E43D272B}" destId="{CBC9D5F9-50BD-4A1A-8E31-30B6933EEDB1}" srcOrd="0" destOrd="0" presId="urn:microsoft.com/office/officeart/2005/8/layout/chevron2"/>
    <dgm:cxn modelId="{91FBA70E-F96A-432B-8154-779862F5E2DF}" type="presOf" srcId="{7610464D-EE6E-41F9-9A41-C74C4261DC35}" destId="{69ED7008-6456-40C1-A853-A5E154AF98A7}" srcOrd="0" destOrd="1" presId="urn:microsoft.com/office/officeart/2005/8/layout/chevron2"/>
    <dgm:cxn modelId="{53C8C323-3ABC-4FBB-BEF1-45B708C87284}" srcId="{3243FEAE-21DE-430C-84B8-99785D3F48E2}" destId="{98EF8568-EAAF-40FF-8E58-0B167FBD633B}" srcOrd="1" destOrd="0" parTransId="{F7CDAB3F-0295-44D5-AD92-6528256EA3D6}" sibTransId="{4F230209-3FE0-45A7-B4ED-63CCC1763A2D}"/>
    <dgm:cxn modelId="{688D3726-6A02-4BF6-8273-84E54ECD4E0F}" type="presOf" srcId="{D8B61748-9E17-4393-9D6F-9A90096B0538}" destId="{3CDF65AC-3A32-4E25-8993-6D04C127E905}" srcOrd="0" destOrd="0" presId="urn:microsoft.com/office/officeart/2005/8/layout/chevron2"/>
    <dgm:cxn modelId="{08C0C327-55BD-483D-B272-EEBDE039FB37}" type="presOf" srcId="{DB527DEA-BC12-4797-A090-A9943BB813AD}" destId="{3C32B3DC-3CE5-43B7-A6AA-808B129B807A}" srcOrd="0" destOrd="0" presId="urn:microsoft.com/office/officeart/2005/8/layout/chevron2"/>
    <dgm:cxn modelId="{59799131-CF16-4D3C-AF50-394F383BFEFF}" type="presOf" srcId="{F47A047F-84BF-42EF-BF55-670F1264FFCA}" destId="{C26EAD8E-8F4C-4043-A300-B1C3FD1B9409}" srcOrd="0" destOrd="0" presId="urn:microsoft.com/office/officeart/2005/8/layout/chevron2"/>
    <dgm:cxn modelId="{7770A85D-09F1-4A82-A773-E734E49913E6}" srcId="{B73DEE05-ACA4-4BE1-BAF6-EFE9E43D272B}" destId="{26C3495E-68EE-4149-BE6F-F26E935752EF}" srcOrd="0" destOrd="0" parTransId="{77DFA5BD-4878-496E-902C-E2849EF0FC82}" sibTransId="{873A75D6-5502-4E9B-A6E4-D8E750B5FE8B}"/>
    <dgm:cxn modelId="{19D2F561-104E-45D6-978B-D37519694C98}" srcId="{DB527DEA-BC12-4797-A090-A9943BB813AD}" destId="{7610464D-EE6E-41F9-9A41-C74C4261DC35}" srcOrd="1" destOrd="0" parTransId="{536E11D3-65C4-43DA-8B4B-88DF81BC5B2E}" sibTransId="{62373D23-7F24-4E4A-9781-BC983AEF3972}"/>
    <dgm:cxn modelId="{E769A844-E69F-4B1D-8ADA-B44111F06DE8}" type="presOf" srcId="{2AD9A6F5-F202-4327-8FFC-C2F07A9D88CB}" destId="{BA6A2FBE-707D-40A7-9350-84D077CCBF63}" srcOrd="0" destOrd="0" presId="urn:microsoft.com/office/officeart/2005/8/layout/chevron2"/>
    <dgm:cxn modelId="{6B4DF268-8BF4-421A-B9D5-63C0E38807C1}" srcId="{D8B61748-9E17-4393-9D6F-9A90096B0538}" destId="{C2F6B23F-F26A-471B-B543-2A3438F85A03}" srcOrd="3" destOrd="0" parTransId="{D6973489-3B04-4896-B17E-2422D99091D9}" sibTransId="{1DA11441-CD96-48B0-BE84-614657324E80}"/>
    <dgm:cxn modelId="{F54E4A85-4A0E-4FE6-A4D5-9FB8DC293450}" type="presOf" srcId="{98EF8568-EAAF-40FF-8E58-0B167FBD633B}" destId="{C26EAD8E-8F4C-4043-A300-B1C3FD1B9409}" srcOrd="0" destOrd="1" presId="urn:microsoft.com/office/officeart/2005/8/layout/chevron2"/>
    <dgm:cxn modelId="{4E39BB85-B9B5-482C-878E-4375A597063C}" type="presOf" srcId="{C2F6B23F-F26A-471B-B543-2A3438F85A03}" destId="{9BFB6902-B7D1-4E63-B526-49A40166EE08}" srcOrd="0" destOrd="0" presId="urn:microsoft.com/office/officeart/2005/8/layout/chevron2"/>
    <dgm:cxn modelId="{55FA2487-D468-4107-AE65-5E38C7079AA1}" srcId="{DB527DEA-BC12-4797-A090-A9943BB813AD}" destId="{EAC9A553-1C82-4428-991D-96B46353E457}" srcOrd="0" destOrd="0" parTransId="{485D0571-DE33-4263-B744-FF95792923C3}" sibTransId="{15299CA8-9C69-4C51-AD6C-125E5AC28FE1}"/>
    <dgm:cxn modelId="{AB75769C-26D9-4EE4-AAB0-10846A2FEFD2}" srcId="{D8B61748-9E17-4393-9D6F-9A90096B0538}" destId="{DB527DEA-BC12-4797-A090-A9943BB813AD}" srcOrd="1" destOrd="0" parTransId="{A5317550-C59A-43FB-AAD1-4F872661F8D1}" sibTransId="{C62DF3E6-6ED2-49F1-B046-2A0C5FC642D6}"/>
    <dgm:cxn modelId="{0685BCA5-BFF7-467C-A1FB-958DE9257EF2}" type="presOf" srcId="{3243FEAE-21DE-430C-84B8-99785D3F48E2}" destId="{E18492C1-4F75-45EA-ACB2-E79BE60E38BA}" srcOrd="0" destOrd="0" presId="urn:microsoft.com/office/officeart/2005/8/layout/chevron2"/>
    <dgm:cxn modelId="{348C14CC-9103-47CE-B93C-CFC605FF379F}" srcId="{C2F6B23F-F26A-471B-B543-2A3438F85A03}" destId="{2AD9A6F5-F202-4327-8FFC-C2F07A9D88CB}" srcOrd="0" destOrd="0" parTransId="{C4F21289-A306-4742-A53A-CD72DDC14AF8}" sibTransId="{059D863D-FE61-446D-BA58-13102B07B293}"/>
    <dgm:cxn modelId="{F8B0EBE4-C3C7-4C42-88D9-D82B5D72B603}" type="presOf" srcId="{EAC9A553-1C82-4428-991D-96B46353E457}" destId="{69ED7008-6456-40C1-A853-A5E154AF98A7}" srcOrd="0" destOrd="0" presId="urn:microsoft.com/office/officeart/2005/8/layout/chevron2"/>
    <dgm:cxn modelId="{9549EDF5-E493-45B4-92FE-D334221C2AA0}" srcId="{3243FEAE-21DE-430C-84B8-99785D3F48E2}" destId="{F47A047F-84BF-42EF-BF55-670F1264FFCA}" srcOrd="0" destOrd="0" parTransId="{F36B1C29-2FAE-4AD3-A67D-5E151A64EC06}" sibTransId="{6733327B-20CA-44E4-BB69-FE266261669E}"/>
    <dgm:cxn modelId="{B822F0F7-3F23-4CED-8FE7-DB4459332935}" type="presOf" srcId="{26C3495E-68EE-4149-BE6F-F26E935752EF}" destId="{2A0A6036-ED03-4BDD-85EB-23D254F4D5A9}" srcOrd="0" destOrd="0" presId="urn:microsoft.com/office/officeart/2005/8/layout/chevron2"/>
    <dgm:cxn modelId="{1DBADDFD-3601-4B3F-BC5A-08678865472B}" srcId="{D8B61748-9E17-4393-9D6F-9A90096B0538}" destId="{3243FEAE-21DE-430C-84B8-99785D3F48E2}" srcOrd="0" destOrd="0" parTransId="{D147429D-9A7A-4138-BC7A-E812A8C336AD}" sibTransId="{72CC210B-47CA-48F0-AA1C-D46548B4997C}"/>
    <dgm:cxn modelId="{8A4E94FF-4DE6-49F4-9CB6-DC348CE58FB9}" srcId="{D8B61748-9E17-4393-9D6F-9A90096B0538}" destId="{B73DEE05-ACA4-4BE1-BAF6-EFE9E43D272B}" srcOrd="2" destOrd="0" parTransId="{63851C0E-5D28-4A71-961B-14CD7F971161}" sibTransId="{16E35079-B338-4B02-90BB-BF0EBD074C27}"/>
    <dgm:cxn modelId="{00ADBF92-6C8B-4858-8DDE-75EC117E4FD6}" type="presParOf" srcId="{3CDF65AC-3A32-4E25-8993-6D04C127E905}" destId="{B10A0D53-1A16-4183-9C06-DE234F554848}" srcOrd="0" destOrd="0" presId="urn:microsoft.com/office/officeart/2005/8/layout/chevron2"/>
    <dgm:cxn modelId="{C6733ED1-9192-423D-A04C-9D9DF6B172D2}" type="presParOf" srcId="{B10A0D53-1A16-4183-9C06-DE234F554848}" destId="{E18492C1-4F75-45EA-ACB2-E79BE60E38BA}" srcOrd="0" destOrd="0" presId="urn:microsoft.com/office/officeart/2005/8/layout/chevron2"/>
    <dgm:cxn modelId="{E9BB59D9-510B-461F-9CCB-C62046B4FB66}" type="presParOf" srcId="{B10A0D53-1A16-4183-9C06-DE234F554848}" destId="{C26EAD8E-8F4C-4043-A300-B1C3FD1B9409}" srcOrd="1" destOrd="0" presId="urn:microsoft.com/office/officeart/2005/8/layout/chevron2"/>
    <dgm:cxn modelId="{1664B509-8A2F-473F-AF47-89570F587B42}" type="presParOf" srcId="{3CDF65AC-3A32-4E25-8993-6D04C127E905}" destId="{BA7847E6-6564-4DB0-AEAA-8B02DEB93144}" srcOrd="1" destOrd="0" presId="urn:microsoft.com/office/officeart/2005/8/layout/chevron2"/>
    <dgm:cxn modelId="{2F7543C7-5EB3-47F8-91A2-C99EBF3F82A5}" type="presParOf" srcId="{3CDF65AC-3A32-4E25-8993-6D04C127E905}" destId="{83D821BF-74C9-46BF-BBF8-1AF65D6EF9BA}" srcOrd="2" destOrd="0" presId="urn:microsoft.com/office/officeart/2005/8/layout/chevron2"/>
    <dgm:cxn modelId="{4ECD96B3-FC7B-478C-BF78-351FDC9CDACF}" type="presParOf" srcId="{83D821BF-74C9-46BF-BBF8-1AF65D6EF9BA}" destId="{3C32B3DC-3CE5-43B7-A6AA-808B129B807A}" srcOrd="0" destOrd="0" presId="urn:microsoft.com/office/officeart/2005/8/layout/chevron2"/>
    <dgm:cxn modelId="{16169D01-193F-4C75-855E-4F71000D18A7}" type="presParOf" srcId="{83D821BF-74C9-46BF-BBF8-1AF65D6EF9BA}" destId="{69ED7008-6456-40C1-A853-A5E154AF98A7}" srcOrd="1" destOrd="0" presId="urn:microsoft.com/office/officeart/2005/8/layout/chevron2"/>
    <dgm:cxn modelId="{AABBE6E3-6CD4-46C0-B772-E178E94B2F2A}" type="presParOf" srcId="{3CDF65AC-3A32-4E25-8993-6D04C127E905}" destId="{728B1FBF-6989-43E3-BF18-84B5F4D7C7F4}" srcOrd="3" destOrd="0" presId="urn:microsoft.com/office/officeart/2005/8/layout/chevron2"/>
    <dgm:cxn modelId="{68C33379-5897-4501-8C8C-C075B651E543}" type="presParOf" srcId="{3CDF65AC-3A32-4E25-8993-6D04C127E905}" destId="{461AD80B-5732-4032-B72F-830E562E8B2C}" srcOrd="4" destOrd="0" presId="urn:microsoft.com/office/officeart/2005/8/layout/chevron2"/>
    <dgm:cxn modelId="{2F07EB56-E16A-4BBC-8CE6-A2ACC6C7439E}" type="presParOf" srcId="{461AD80B-5732-4032-B72F-830E562E8B2C}" destId="{CBC9D5F9-50BD-4A1A-8E31-30B6933EEDB1}" srcOrd="0" destOrd="0" presId="urn:microsoft.com/office/officeart/2005/8/layout/chevron2"/>
    <dgm:cxn modelId="{F0B0F856-7B07-4B81-8A82-5513D1A499E4}" type="presParOf" srcId="{461AD80B-5732-4032-B72F-830E562E8B2C}" destId="{2A0A6036-ED03-4BDD-85EB-23D254F4D5A9}" srcOrd="1" destOrd="0" presId="urn:microsoft.com/office/officeart/2005/8/layout/chevron2"/>
    <dgm:cxn modelId="{2C06E0F8-4EF0-4C46-AD4D-705B5AA09147}" type="presParOf" srcId="{3CDF65AC-3A32-4E25-8993-6D04C127E905}" destId="{D08F9F45-3918-4ADD-9ADA-CF1CA0AA4805}" srcOrd="5" destOrd="0" presId="urn:microsoft.com/office/officeart/2005/8/layout/chevron2"/>
    <dgm:cxn modelId="{80C45A82-662F-477D-AB13-6385600C5534}" type="presParOf" srcId="{3CDF65AC-3A32-4E25-8993-6D04C127E905}" destId="{4279FC7D-B2B3-4BBD-92E6-0CB9FDCFB767}" srcOrd="6" destOrd="0" presId="urn:microsoft.com/office/officeart/2005/8/layout/chevron2"/>
    <dgm:cxn modelId="{5BD2AB8B-CD20-46A0-BA76-61B693177F23}" type="presParOf" srcId="{4279FC7D-B2B3-4BBD-92E6-0CB9FDCFB767}" destId="{9BFB6902-B7D1-4E63-B526-49A40166EE08}" srcOrd="0" destOrd="0" presId="urn:microsoft.com/office/officeart/2005/8/layout/chevron2"/>
    <dgm:cxn modelId="{3A63C8D0-F408-4BB8-8E16-CCD6665EC250}" type="presParOf" srcId="{4279FC7D-B2B3-4BBD-92E6-0CB9FDCFB767}" destId="{BA6A2FBE-707D-40A7-9350-84D077CCBF6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B61748-9E17-4393-9D6F-9A90096B0538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243FEAE-21DE-430C-84B8-99785D3F48E2}">
      <dgm:prSet phldrT="[Text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cs-CZ" sz="1600"/>
            <a:t>7.V/8.V léto</a:t>
          </a:r>
          <a:endParaRPr lang="en-US" sz="1600"/>
        </a:p>
      </dgm:t>
    </dgm:pt>
    <dgm:pt modelId="{D147429D-9A7A-4138-BC7A-E812A8C336AD}" type="parTrans" cxnId="{1DBADDFD-3601-4B3F-BC5A-08678865472B}">
      <dgm:prSet/>
      <dgm:spPr/>
      <dgm:t>
        <a:bodyPr/>
        <a:lstStyle/>
        <a:p>
          <a:endParaRPr lang="en-US" sz="1600"/>
        </a:p>
      </dgm:t>
    </dgm:pt>
    <dgm:pt modelId="{72CC210B-47CA-48F0-AA1C-D46548B4997C}" type="sibTrans" cxnId="{1DBADDFD-3601-4B3F-BC5A-08678865472B}">
      <dgm:prSet/>
      <dgm:spPr/>
      <dgm:t>
        <a:bodyPr/>
        <a:lstStyle/>
        <a:p>
          <a:endParaRPr lang="en-US" sz="1600"/>
        </a:p>
      </dgm:t>
    </dgm:pt>
    <dgm:pt modelId="{F47A047F-84BF-42EF-BF55-670F1264FFCA}">
      <dgm:prSet custT="1"/>
      <dgm:spPr>
        <a:ln>
          <a:solidFill>
            <a:schemeClr val="accent4"/>
          </a:solidFill>
        </a:ln>
      </dgm:spPr>
      <dgm:t>
        <a:bodyPr/>
        <a:lstStyle/>
        <a:p>
          <a:r>
            <a:rPr lang="cs-CZ" sz="2400"/>
            <a:t>Vybrat ⁓</a:t>
          </a:r>
          <a:r>
            <a:rPr lang="en-US" sz="2400"/>
            <a:t>10 </a:t>
          </a:r>
          <a:r>
            <a:rPr lang="cs-CZ" sz="2400"/>
            <a:t>škol </a:t>
          </a:r>
          <a:r>
            <a:rPr lang="en-US" sz="2000" b="1"/>
            <a:t>🎓</a:t>
          </a:r>
          <a:endParaRPr lang="en-US" sz="2400"/>
        </a:p>
      </dgm:t>
    </dgm:pt>
    <dgm:pt modelId="{6733327B-20CA-44E4-BB69-FE266261669E}" type="sibTrans" cxnId="{9549EDF5-E493-45B4-92FE-D334221C2AA0}">
      <dgm:prSet/>
      <dgm:spPr/>
      <dgm:t>
        <a:bodyPr/>
        <a:lstStyle/>
        <a:p>
          <a:endParaRPr lang="en-US" sz="1600"/>
        </a:p>
      </dgm:t>
    </dgm:pt>
    <dgm:pt modelId="{F36B1C29-2FAE-4AD3-A67D-5E151A64EC06}" type="parTrans" cxnId="{9549EDF5-E493-45B4-92FE-D334221C2AA0}">
      <dgm:prSet/>
      <dgm:spPr/>
      <dgm:t>
        <a:bodyPr/>
        <a:lstStyle/>
        <a:p>
          <a:endParaRPr lang="en-US" sz="1600"/>
        </a:p>
      </dgm:t>
    </dgm:pt>
    <dgm:pt modelId="{DB527DEA-BC12-4797-A090-A9943BB813AD}">
      <dgm:prSet phldrT="[Text]" custT="1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cs-CZ" sz="1600"/>
            <a:t>8.V podzim</a:t>
          </a:r>
          <a:endParaRPr lang="en-US" sz="1600"/>
        </a:p>
      </dgm:t>
    </dgm:pt>
    <dgm:pt modelId="{C62DF3E6-6ED2-49F1-B046-2A0C5FC642D6}" type="sibTrans" cxnId="{AB75769C-26D9-4EE4-AAB0-10846A2FEFD2}">
      <dgm:prSet/>
      <dgm:spPr/>
      <dgm:t>
        <a:bodyPr/>
        <a:lstStyle/>
        <a:p>
          <a:endParaRPr lang="en-US" sz="1600"/>
        </a:p>
      </dgm:t>
    </dgm:pt>
    <dgm:pt modelId="{A5317550-C59A-43FB-AAD1-4F872661F8D1}" type="parTrans" cxnId="{AB75769C-26D9-4EE4-AAB0-10846A2FEFD2}">
      <dgm:prSet/>
      <dgm:spPr/>
      <dgm:t>
        <a:bodyPr/>
        <a:lstStyle/>
        <a:p>
          <a:endParaRPr lang="en-US" sz="1600"/>
        </a:p>
      </dgm:t>
    </dgm:pt>
    <dgm:pt modelId="{EAC9A553-1C82-4428-991D-96B46353E457}">
      <dgm:prSet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cs-CZ" sz="2400"/>
            <a:t>Důkladně napsat, zkonzultovat, </a:t>
          </a:r>
          <a:r>
            <a:rPr lang="en-US" sz="1800" b="1"/>
            <a:t>📝</a:t>
          </a:r>
          <a:r>
            <a:rPr lang="cs-CZ" sz="2400"/>
            <a:t> zkontrolovat, a odeslat přihlášky</a:t>
          </a:r>
          <a:endParaRPr lang="en-US" sz="2400"/>
        </a:p>
      </dgm:t>
    </dgm:pt>
    <dgm:pt modelId="{15299CA8-9C69-4C51-AD6C-125E5AC28FE1}" type="sibTrans" cxnId="{55FA2487-D468-4107-AE65-5E38C7079AA1}">
      <dgm:prSet/>
      <dgm:spPr/>
      <dgm:t>
        <a:bodyPr/>
        <a:lstStyle/>
        <a:p>
          <a:endParaRPr lang="en-US" sz="1600"/>
        </a:p>
      </dgm:t>
    </dgm:pt>
    <dgm:pt modelId="{485D0571-DE33-4263-B744-FF95792923C3}" type="parTrans" cxnId="{55FA2487-D468-4107-AE65-5E38C7079AA1}">
      <dgm:prSet/>
      <dgm:spPr/>
      <dgm:t>
        <a:bodyPr/>
        <a:lstStyle/>
        <a:p>
          <a:endParaRPr lang="en-US" sz="1600"/>
        </a:p>
      </dgm:t>
    </dgm:pt>
    <dgm:pt modelId="{B73DEE05-ACA4-4BE1-BAF6-EFE9E43D272B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cs-CZ" sz="1600"/>
            <a:t>8.V zima</a:t>
          </a:r>
          <a:endParaRPr lang="en-US" sz="1600"/>
        </a:p>
      </dgm:t>
    </dgm:pt>
    <dgm:pt modelId="{16E35079-B338-4B02-90BB-BF0EBD074C27}" type="sibTrans" cxnId="{8A4E94FF-4DE6-49F4-9CB6-DC348CE58FB9}">
      <dgm:prSet/>
      <dgm:spPr/>
      <dgm:t>
        <a:bodyPr/>
        <a:lstStyle/>
        <a:p>
          <a:endParaRPr lang="en-US" sz="1600"/>
        </a:p>
      </dgm:t>
    </dgm:pt>
    <dgm:pt modelId="{63851C0E-5D28-4A71-961B-14CD7F971161}" type="parTrans" cxnId="{8A4E94FF-4DE6-49F4-9CB6-DC348CE58FB9}">
      <dgm:prSet/>
      <dgm:spPr/>
      <dgm:t>
        <a:bodyPr/>
        <a:lstStyle/>
        <a:p>
          <a:endParaRPr lang="en-US" sz="1600"/>
        </a:p>
      </dgm:t>
    </dgm:pt>
    <dgm:pt modelId="{C2F6B23F-F26A-471B-B543-2A3438F85A03}">
      <dgm:prSet phldrT="[Text]" custT="1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cs-CZ" sz="1600"/>
            <a:t>8.V jaro</a:t>
          </a:r>
          <a:endParaRPr lang="en-US" sz="1600"/>
        </a:p>
      </dgm:t>
    </dgm:pt>
    <dgm:pt modelId="{1DA11441-CD96-48B0-BE84-614657324E80}" type="sibTrans" cxnId="{6B4DF268-8BF4-421A-B9D5-63C0E38807C1}">
      <dgm:prSet/>
      <dgm:spPr/>
      <dgm:t>
        <a:bodyPr/>
        <a:lstStyle/>
        <a:p>
          <a:endParaRPr lang="en-US" sz="1600"/>
        </a:p>
      </dgm:t>
    </dgm:pt>
    <dgm:pt modelId="{D6973489-3B04-4896-B17E-2422D99091D9}" type="parTrans" cxnId="{6B4DF268-8BF4-421A-B9D5-63C0E38807C1}">
      <dgm:prSet/>
      <dgm:spPr/>
      <dgm:t>
        <a:bodyPr/>
        <a:lstStyle/>
        <a:p>
          <a:endParaRPr lang="en-US" sz="1600"/>
        </a:p>
      </dgm:t>
    </dgm:pt>
    <dgm:pt modelId="{26C3495E-68EE-4149-BE6F-F26E935752EF}">
      <dgm:prSet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cs-CZ" sz="2400"/>
            <a:t>Obdržet</a:t>
          </a:r>
          <a:r>
            <a:rPr lang="en-US" sz="2400"/>
            <a:t> </a:t>
          </a:r>
          <a:r>
            <a:rPr lang="cs-CZ" sz="2400"/>
            <a:t>dopisy o přijetí! </a:t>
          </a:r>
          <a:r>
            <a:rPr lang="en-US" sz="2400"/>
            <a:t>🎟️</a:t>
          </a:r>
        </a:p>
      </dgm:t>
    </dgm:pt>
    <dgm:pt modelId="{77DFA5BD-4878-496E-902C-E2849EF0FC82}" type="parTrans" cxnId="{7770A85D-09F1-4A82-A773-E734E49913E6}">
      <dgm:prSet/>
      <dgm:spPr/>
      <dgm:t>
        <a:bodyPr/>
        <a:lstStyle/>
        <a:p>
          <a:endParaRPr lang="en-US" sz="1600"/>
        </a:p>
      </dgm:t>
    </dgm:pt>
    <dgm:pt modelId="{873A75D6-5502-4E9B-A6E4-D8E750B5FE8B}" type="sibTrans" cxnId="{7770A85D-09F1-4A82-A773-E734E49913E6}">
      <dgm:prSet/>
      <dgm:spPr/>
      <dgm:t>
        <a:bodyPr/>
        <a:lstStyle/>
        <a:p>
          <a:endParaRPr lang="en-US" sz="1600"/>
        </a:p>
      </dgm:t>
    </dgm:pt>
    <dgm:pt modelId="{2AD9A6F5-F202-4327-8FFC-C2F07A9D88CB}">
      <dgm:prSet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cs-CZ" sz="2400"/>
            <a:t>Složit maturitu</a:t>
          </a:r>
          <a:endParaRPr lang="en-US" sz="2400"/>
        </a:p>
      </dgm:t>
    </dgm:pt>
    <dgm:pt modelId="{C4F21289-A306-4742-A53A-CD72DDC14AF8}" type="parTrans" cxnId="{348C14CC-9103-47CE-B93C-CFC605FF379F}">
      <dgm:prSet/>
      <dgm:spPr/>
      <dgm:t>
        <a:bodyPr/>
        <a:lstStyle/>
        <a:p>
          <a:endParaRPr lang="en-US" sz="1600"/>
        </a:p>
      </dgm:t>
    </dgm:pt>
    <dgm:pt modelId="{059D863D-FE61-446D-BA58-13102B07B293}" type="sibTrans" cxnId="{348C14CC-9103-47CE-B93C-CFC605FF379F}">
      <dgm:prSet/>
      <dgm:spPr/>
      <dgm:t>
        <a:bodyPr/>
        <a:lstStyle/>
        <a:p>
          <a:endParaRPr lang="en-US" sz="1600"/>
        </a:p>
      </dgm:t>
    </dgm:pt>
    <dgm:pt modelId="{C02BF86D-7B9D-421A-A043-419BB214BE63}">
      <dgm:prSet custT="1"/>
      <dgm:spPr>
        <a:ln>
          <a:solidFill>
            <a:schemeClr val="accent4"/>
          </a:solidFill>
        </a:ln>
      </dgm:spPr>
      <dgm:t>
        <a:bodyPr/>
        <a:lstStyle/>
        <a:p>
          <a:r>
            <a:rPr lang="cs-CZ" sz="2400"/>
            <a:t>První náčrty esejů na přihlášky</a:t>
          </a:r>
          <a:endParaRPr lang="en-US" sz="2400"/>
        </a:p>
      </dgm:t>
    </dgm:pt>
    <dgm:pt modelId="{6183FEE6-5B80-4325-82F8-EDED168EBECB}" type="parTrans" cxnId="{3760C62D-F4A9-45C8-8B97-986F3997B128}">
      <dgm:prSet/>
      <dgm:spPr/>
      <dgm:t>
        <a:bodyPr/>
        <a:lstStyle/>
        <a:p>
          <a:endParaRPr lang="en-US" sz="1600"/>
        </a:p>
      </dgm:t>
    </dgm:pt>
    <dgm:pt modelId="{53979FD0-9D89-45A1-8013-A1750620F930}" type="sibTrans" cxnId="{3760C62D-F4A9-45C8-8B97-986F3997B128}">
      <dgm:prSet/>
      <dgm:spPr/>
      <dgm:t>
        <a:bodyPr/>
        <a:lstStyle/>
        <a:p>
          <a:endParaRPr lang="en-US" sz="1600"/>
        </a:p>
      </dgm:t>
    </dgm:pt>
    <dgm:pt modelId="{1B1E4DCE-A8FC-423E-8030-55F2578A6091}">
      <dgm:prSet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cs-CZ" sz="2400"/>
            <a:t>Zažádat o stipendia</a:t>
          </a:r>
          <a:endParaRPr lang="en-US" sz="2400"/>
        </a:p>
      </dgm:t>
    </dgm:pt>
    <dgm:pt modelId="{48341B88-B523-4980-9B06-C3B356FEC4CE}" type="parTrans" cxnId="{B3C61BF1-9FBE-4AAC-8FD0-BA9EE7A2845D}">
      <dgm:prSet/>
      <dgm:spPr/>
      <dgm:t>
        <a:bodyPr/>
        <a:lstStyle/>
        <a:p>
          <a:endParaRPr lang="en-US" sz="1600"/>
        </a:p>
      </dgm:t>
    </dgm:pt>
    <dgm:pt modelId="{14186BAC-BC91-4765-97CA-6F734229EE96}" type="sibTrans" cxnId="{B3C61BF1-9FBE-4AAC-8FD0-BA9EE7A2845D}">
      <dgm:prSet/>
      <dgm:spPr/>
      <dgm:t>
        <a:bodyPr/>
        <a:lstStyle/>
        <a:p>
          <a:endParaRPr lang="en-US" sz="1600"/>
        </a:p>
      </dgm:t>
    </dgm:pt>
    <dgm:pt modelId="{1463F230-F3E9-4020-8500-31D18D4946FC}">
      <dgm:prSet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cs-CZ" sz="2400" dirty="0"/>
            <a:t>Začít rozmýšlet co s sebou do kufru </a:t>
          </a:r>
          <a:r>
            <a:rPr lang="en-US" sz="2400" b="1" dirty="0"/>
            <a:t>🧳</a:t>
          </a:r>
          <a:r>
            <a:rPr lang="cs-CZ" sz="2400" dirty="0"/>
            <a:t> </a:t>
          </a:r>
          <a:endParaRPr lang="en-US" sz="2400" dirty="0"/>
        </a:p>
      </dgm:t>
    </dgm:pt>
    <dgm:pt modelId="{FCC13785-759A-42C0-BDFC-0DEA4877AA95}" type="parTrans" cxnId="{7FE81EA5-FE3A-4796-9DD0-E97FF9F66B65}">
      <dgm:prSet/>
      <dgm:spPr/>
      <dgm:t>
        <a:bodyPr/>
        <a:lstStyle/>
        <a:p>
          <a:endParaRPr lang="en-US" sz="1600"/>
        </a:p>
      </dgm:t>
    </dgm:pt>
    <dgm:pt modelId="{91105E38-C27D-4779-A069-E291BC579673}" type="sibTrans" cxnId="{7FE81EA5-FE3A-4796-9DD0-E97FF9F66B65}">
      <dgm:prSet/>
      <dgm:spPr/>
      <dgm:t>
        <a:bodyPr/>
        <a:lstStyle/>
        <a:p>
          <a:endParaRPr lang="en-US" sz="1600"/>
        </a:p>
      </dgm:t>
    </dgm:pt>
    <dgm:pt modelId="{51E4CD93-FEED-4315-84D5-2CEB17CDEA60}" type="pres">
      <dgm:prSet presAssocID="{D8B61748-9E17-4393-9D6F-9A90096B0538}" presName="linearFlow" presStyleCnt="0">
        <dgm:presLayoutVars>
          <dgm:dir/>
          <dgm:animLvl val="lvl"/>
          <dgm:resizeHandles val="exact"/>
        </dgm:presLayoutVars>
      </dgm:prSet>
      <dgm:spPr/>
    </dgm:pt>
    <dgm:pt modelId="{2F9CC763-E97E-4689-A15D-824CFB50A373}" type="pres">
      <dgm:prSet presAssocID="{3243FEAE-21DE-430C-84B8-99785D3F48E2}" presName="composite" presStyleCnt="0"/>
      <dgm:spPr/>
    </dgm:pt>
    <dgm:pt modelId="{70232CBE-E7AA-4413-8280-6B07A8199B14}" type="pres">
      <dgm:prSet presAssocID="{3243FEAE-21DE-430C-84B8-99785D3F48E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D58314EA-5A0A-4B5F-B5DC-EB959B05CA97}" type="pres">
      <dgm:prSet presAssocID="{3243FEAE-21DE-430C-84B8-99785D3F48E2}" presName="descendantText" presStyleLbl="alignAcc1" presStyleIdx="0" presStyleCnt="4">
        <dgm:presLayoutVars>
          <dgm:bulletEnabled val="1"/>
        </dgm:presLayoutVars>
      </dgm:prSet>
      <dgm:spPr/>
    </dgm:pt>
    <dgm:pt modelId="{16EAEDA1-3B78-4212-9739-CD144C5F8281}" type="pres">
      <dgm:prSet presAssocID="{72CC210B-47CA-48F0-AA1C-D46548B4997C}" presName="sp" presStyleCnt="0"/>
      <dgm:spPr/>
    </dgm:pt>
    <dgm:pt modelId="{8B191E91-127B-4898-90BB-8B367D44DE83}" type="pres">
      <dgm:prSet presAssocID="{DB527DEA-BC12-4797-A090-A9943BB813AD}" presName="composite" presStyleCnt="0"/>
      <dgm:spPr/>
    </dgm:pt>
    <dgm:pt modelId="{15D12E8C-BAD9-47C3-B6A9-5E78A9734FD9}" type="pres">
      <dgm:prSet presAssocID="{DB527DEA-BC12-4797-A090-A9943BB813AD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7E3BE7C3-B4BC-4B09-A505-A5D543B2A748}" type="pres">
      <dgm:prSet presAssocID="{DB527DEA-BC12-4797-A090-A9943BB813AD}" presName="descendantText" presStyleLbl="alignAcc1" presStyleIdx="1" presStyleCnt="4">
        <dgm:presLayoutVars>
          <dgm:bulletEnabled val="1"/>
        </dgm:presLayoutVars>
      </dgm:prSet>
      <dgm:spPr/>
    </dgm:pt>
    <dgm:pt modelId="{111D6276-049C-4B6F-AEBD-10A4E1104084}" type="pres">
      <dgm:prSet presAssocID="{C62DF3E6-6ED2-49F1-B046-2A0C5FC642D6}" presName="sp" presStyleCnt="0"/>
      <dgm:spPr/>
    </dgm:pt>
    <dgm:pt modelId="{C8E6F2D6-05A7-48D0-8B12-7F9EF841BDBD}" type="pres">
      <dgm:prSet presAssocID="{B73DEE05-ACA4-4BE1-BAF6-EFE9E43D272B}" presName="composite" presStyleCnt="0"/>
      <dgm:spPr/>
    </dgm:pt>
    <dgm:pt modelId="{CB42D167-8703-4418-9DFB-C5A6081658F7}" type="pres">
      <dgm:prSet presAssocID="{B73DEE05-ACA4-4BE1-BAF6-EFE9E43D272B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DE4759F5-AD6D-40AF-A14B-1EF169AAFFAB}" type="pres">
      <dgm:prSet presAssocID="{B73DEE05-ACA4-4BE1-BAF6-EFE9E43D272B}" presName="descendantText" presStyleLbl="alignAcc1" presStyleIdx="2" presStyleCnt="4">
        <dgm:presLayoutVars>
          <dgm:bulletEnabled val="1"/>
        </dgm:presLayoutVars>
      </dgm:prSet>
      <dgm:spPr/>
    </dgm:pt>
    <dgm:pt modelId="{2BAF4DB4-403D-4C94-8AE6-61E87D38FA82}" type="pres">
      <dgm:prSet presAssocID="{16E35079-B338-4B02-90BB-BF0EBD074C27}" presName="sp" presStyleCnt="0"/>
      <dgm:spPr/>
    </dgm:pt>
    <dgm:pt modelId="{E48B051C-ACA7-4D4E-888B-036920845979}" type="pres">
      <dgm:prSet presAssocID="{C2F6B23F-F26A-471B-B543-2A3438F85A03}" presName="composite" presStyleCnt="0"/>
      <dgm:spPr/>
    </dgm:pt>
    <dgm:pt modelId="{184BCA2E-AB6B-45B6-8464-BB258F653E67}" type="pres">
      <dgm:prSet presAssocID="{C2F6B23F-F26A-471B-B543-2A3438F85A03}" presName="parentText" presStyleLbl="alignNode1" presStyleIdx="3" presStyleCnt="4" custLinFactNeighborX="-6603" custLinFactNeighborY="-514">
        <dgm:presLayoutVars>
          <dgm:chMax val="1"/>
          <dgm:bulletEnabled val="1"/>
        </dgm:presLayoutVars>
      </dgm:prSet>
      <dgm:spPr/>
    </dgm:pt>
    <dgm:pt modelId="{1EA159E6-3013-4FD0-856A-303F913617D5}" type="pres">
      <dgm:prSet presAssocID="{C2F6B23F-F26A-471B-B543-2A3438F85A03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2E18FE00-8CBE-48AE-86D0-828D48E181EB}" type="presOf" srcId="{3243FEAE-21DE-430C-84B8-99785D3F48E2}" destId="{70232CBE-E7AA-4413-8280-6B07A8199B14}" srcOrd="0" destOrd="0" presId="urn:microsoft.com/office/officeart/2005/8/layout/chevron2"/>
    <dgm:cxn modelId="{2212BC0E-361A-420C-8C1B-AB97FAA1B78A}" type="presOf" srcId="{EAC9A553-1C82-4428-991D-96B46353E457}" destId="{7E3BE7C3-B4BC-4B09-A505-A5D543B2A748}" srcOrd="0" destOrd="0" presId="urn:microsoft.com/office/officeart/2005/8/layout/chevron2"/>
    <dgm:cxn modelId="{55C71E15-7722-42A6-8ADF-C2DC471513BD}" type="presOf" srcId="{DB527DEA-BC12-4797-A090-A9943BB813AD}" destId="{15D12E8C-BAD9-47C3-B6A9-5E78A9734FD9}" srcOrd="0" destOrd="0" presId="urn:microsoft.com/office/officeart/2005/8/layout/chevron2"/>
    <dgm:cxn modelId="{F0FA2827-9E5C-4431-BA6F-51394E1B64C1}" type="presOf" srcId="{F47A047F-84BF-42EF-BF55-670F1264FFCA}" destId="{D58314EA-5A0A-4B5F-B5DC-EB959B05CA97}" srcOrd="0" destOrd="0" presId="urn:microsoft.com/office/officeart/2005/8/layout/chevron2"/>
    <dgm:cxn modelId="{9100C42B-2D2F-4A95-90F8-1871F59AD7C4}" type="presOf" srcId="{D8B61748-9E17-4393-9D6F-9A90096B0538}" destId="{51E4CD93-FEED-4315-84D5-2CEB17CDEA60}" srcOrd="0" destOrd="0" presId="urn:microsoft.com/office/officeart/2005/8/layout/chevron2"/>
    <dgm:cxn modelId="{3760C62D-F4A9-45C8-8B97-986F3997B128}" srcId="{3243FEAE-21DE-430C-84B8-99785D3F48E2}" destId="{C02BF86D-7B9D-421A-A043-419BB214BE63}" srcOrd="1" destOrd="0" parTransId="{6183FEE6-5B80-4325-82F8-EDED168EBECB}" sibTransId="{53979FD0-9D89-45A1-8013-A1750620F930}"/>
    <dgm:cxn modelId="{BAF9EE31-F1B0-4C6F-A979-A73132EF2AD1}" type="presOf" srcId="{B73DEE05-ACA4-4BE1-BAF6-EFE9E43D272B}" destId="{CB42D167-8703-4418-9DFB-C5A6081658F7}" srcOrd="0" destOrd="0" presId="urn:microsoft.com/office/officeart/2005/8/layout/chevron2"/>
    <dgm:cxn modelId="{7770A85D-09F1-4A82-A773-E734E49913E6}" srcId="{B73DEE05-ACA4-4BE1-BAF6-EFE9E43D272B}" destId="{26C3495E-68EE-4149-BE6F-F26E935752EF}" srcOrd="0" destOrd="0" parTransId="{77DFA5BD-4878-496E-902C-E2849EF0FC82}" sibTransId="{873A75D6-5502-4E9B-A6E4-D8E750B5FE8B}"/>
    <dgm:cxn modelId="{6B4DF268-8BF4-421A-B9D5-63C0E38807C1}" srcId="{D8B61748-9E17-4393-9D6F-9A90096B0538}" destId="{C2F6B23F-F26A-471B-B543-2A3438F85A03}" srcOrd="3" destOrd="0" parTransId="{D6973489-3B04-4896-B17E-2422D99091D9}" sibTransId="{1DA11441-CD96-48B0-BE84-614657324E80}"/>
    <dgm:cxn modelId="{343C6D52-3619-4CCB-99F3-D1C22EAA8808}" type="presOf" srcId="{1463F230-F3E9-4020-8500-31D18D4946FC}" destId="{1EA159E6-3013-4FD0-856A-303F913617D5}" srcOrd="0" destOrd="1" presId="urn:microsoft.com/office/officeart/2005/8/layout/chevron2"/>
    <dgm:cxn modelId="{7AF8F156-A4A1-4E6B-BB6E-4B4C69C1A174}" type="presOf" srcId="{1B1E4DCE-A8FC-423E-8030-55F2578A6091}" destId="{DE4759F5-AD6D-40AF-A14B-1EF169AAFFAB}" srcOrd="0" destOrd="1" presId="urn:microsoft.com/office/officeart/2005/8/layout/chevron2"/>
    <dgm:cxn modelId="{24C8D481-2E04-46B9-8A42-19509BB7B24F}" type="presOf" srcId="{26C3495E-68EE-4149-BE6F-F26E935752EF}" destId="{DE4759F5-AD6D-40AF-A14B-1EF169AAFFAB}" srcOrd="0" destOrd="0" presId="urn:microsoft.com/office/officeart/2005/8/layout/chevron2"/>
    <dgm:cxn modelId="{55FA2487-D468-4107-AE65-5E38C7079AA1}" srcId="{DB527DEA-BC12-4797-A090-A9943BB813AD}" destId="{EAC9A553-1C82-4428-991D-96B46353E457}" srcOrd="0" destOrd="0" parTransId="{485D0571-DE33-4263-B744-FF95792923C3}" sibTransId="{15299CA8-9C69-4C51-AD6C-125E5AC28FE1}"/>
    <dgm:cxn modelId="{AB75769C-26D9-4EE4-AAB0-10846A2FEFD2}" srcId="{D8B61748-9E17-4393-9D6F-9A90096B0538}" destId="{DB527DEA-BC12-4797-A090-A9943BB813AD}" srcOrd="1" destOrd="0" parTransId="{A5317550-C59A-43FB-AAD1-4F872661F8D1}" sibTransId="{C62DF3E6-6ED2-49F1-B046-2A0C5FC642D6}"/>
    <dgm:cxn modelId="{7FE81EA5-FE3A-4796-9DD0-E97FF9F66B65}" srcId="{C2F6B23F-F26A-471B-B543-2A3438F85A03}" destId="{1463F230-F3E9-4020-8500-31D18D4946FC}" srcOrd="1" destOrd="0" parTransId="{FCC13785-759A-42C0-BDFC-0DEA4877AA95}" sibTransId="{91105E38-C27D-4779-A069-E291BC579673}"/>
    <dgm:cxn modelId="{D914E0B3-C707-4AF6-97FD-33CF04540D44}" type="presOf" srcId="{2AD9A6F5-F202-4327-8FFC-C2F07A9D88CB}" destId="{1EA159E6-3013-4FD0-856A-303F913617D5}" srcOrd="0" destOrd="0" presId="urn:microsoft.com/office/officeart/2005/8/layout/chevron2"/>
    <dgm:cxn modelId="{E4F0AEC3-CB9D-4CC7-A279-97741E5869B9}" type="presOf" srcId="{C02BF86D-7B9D-421A-A043-419BB214BE63}" destId="{D58314EA-5A0A-4B5F-B5DC-EB959B05CA97}" srcOrd="0" destOrd="1" presId="urn:microsoft.com/office/officeart/2005/8/layout/chevron2"/>
    <dgm:cxn modelId="{AA6B06C6-2C19-4D1A-986C-10CF01A55524}" type="presOf" srcId="{C2F6B23F-F26A-471B-B543-2A3438F85A03}" destId="{184BCA2E-AB6B-45B6-8464-BB258F653E67}" srcOrd="0" destOrd="0" presId="urn:microsoft.com/office/officeart/2005/8/layout/chevron2"/>
    <dgm:cxn modelId="{348C14CC-9103-47CE-B93C-CFC605FF379F}" srcId="{C2F6B23F-F26A-471B-B543-2A3438F85A03}" destId="{2AD9A6F5-F202-4327-8FFC-C2F07A9D88CB}" srcOrd="0" destOrd="0" parTransId="{C4F21289-A306-4742-A53A-CD72DDC14AF8}" sibTransId="{059D863D-FE61-446D-BA58-13102B07B293}"/>
    <dgm:cxn modelId="{B3C61BF1-9FBE-4AAC-8FD0-BA9EE7A2845D}" srcId="{B73DEE05-ACA4-4BE1-BAF6-EFE9E43D272B}" destId="{1B1E4DCE-A8FC-423E-8030-55F2578A6091}" srcOrd="1" destOrd="0" parTransId="{48341B88-B523-4980-9B06-C3B356FEC4CE}" sibTransId="{14186BAC-BC91-4765-97CA-6F734229EE96}"/>
    <dgm:cxn modelId="{9549EDF5-E493-45B4-92FE-D334221C2AA0}" srcId="{3243FEAE-21DE-430C-84B8-99785D3F48E2}" destId="{F47A047F-84BF-42EF-BF55-670F1264FFCA}" srcOrd="0" destOrd="0" parTransId="{F36B1C29-2FAE-4AD3-A67D-5E151A64EC06}" sibTransId="{6733327B-20CA-44E4-BB69-FE266261669E}"/>
    <dgm:cxn modelId="{1DBADDFD-3601-4B3F-BC5A-08678865472B}" srcId="{D8B61748-9E17-4393-9D6F-9A90096B0538}" destId="{3243FEAE-21DE-430C-84B8-99785D3F48E2}" srcOrd="0" destOrd="0" parTransId="{D147429D-9A7A-4138-BC7A-E812A8C336AD}" sibTransId="{72CC210B-47CA-48F0-AA1C-D46548B4997C}"/>
    <dgm:cxn modelId="{8A4E94FF-4DE6-49F4-9CB6-DC348CE58FB9}" srcId="{D8B61748-9E17-4393-9D6F-9A90096B0538}" destId="{B73DEE05-ACA4-4BE1-BAF6-EFE9E43D272B}" srcOrd="2" destOrd="0" parTransId="{63851C0E-5D28-4A71-961B-14CD7F971161}" sibTransId="{16E35079-B338-4B02-90BB-BF0EBD074C27}"/>
    <dgm:cxn modelId="{6B3AA9F6-36EE-4902-84F6-22BBD93AEDCF}" type="presParOf" srcId="{51E4CD93-FEED-4315-84D5-2CEB17CDEA60}" destId="{2F9CC763-E97E-4689-A15D-824CFB50A373}" srcOrd="0" destOrd="0" presId="urn:microsoft.com/office/officeart/2005/8/layout/chevron2"/>
    <dgm:cxn modelId="{73D00FAF-1B39-4CFE-B09A-C08616E7D3A7}" type="presParOf" srcId="{2F9CC763-E97E-4689-A15D-824CFB50A373}" destId="{70232CBE-E7AA-4413-8280-6B07A8199B14}" srcOrd="0" destOrd="0" presId="urn:microsoft.com/office/officeart/2005/8/layout/chevron2"/>
    <dgm:cxn modelId="{1A4CDF6B-0CDD-4931-BC95-371620CD52BA}" type="presParOf" srcId="{2F9CC763-E97E-4689-A15D-824CFB50A373}" destId="{D58314EA-5A0A-4B5F-B5DC-EB959B05CA97}" srcOrd="1" destOrd="0" presId="urn:microsoft.com/office/officeart/2005/8/layout/chevron2"/>
    <dgm:cxn modelId="{94D110C0-2F33-4198-BA23-5503F1CC19DB}" type="presParOf" srcId="{51E4CD93-FEED-4315-84D5-2CEB17CDEA60}" destId="{16EAEDA1-3B78-4212-9739-CD144C5F8281}" srcOrd="1" destOrd="0" presId="urn:microsoft.com/office/officeart/2005/8/layout/chevron2"/>
    <dgm:cxn modelId="{B2C08716-5882-472B-9200-88FA0116FED6}" type="presParOf" srcId="{51E4CD93-FEED-4315-84D5-2CEB17CDEA60}" destId="{8B191E91-127B-4898-90BB-8B367D44DE83}" srcOrd="2" destOrd="0" presId="urn:microsoft.com/office/officeart/2005/8/layout/chevron2"/>
    <dgm:cxn modelId="{158D3175-D5EF-4884-B250-E2CF92AEE9B5}" type="presParOf" srcId="{8B191E91-127B-4898-90BB-8B367D44DE83}" destId="{15D12E8C-BAD9-47C3-B6A9-5E78A9734FD9}" srcOrd="0" destOrd="0" presId="urn:microsoft.com/office/officeart/2005/8/layout/chevron2"/>
    <dgm:cxn modelId="{227FE7D1-3BCF-4A6E-9377-1EFC97F8AA9D}" type="presParOf" srcId="{8B191E91-127B-4898-90BB-8B367D44DE83}" destId="{7E3BE7C3-B4BC-4B09-A505-A5D543B2A748}" srcOrd="1" destOrd="0" presId="urn:microsoft.com/office/officeart/2005/8/layout/chevron2"/>
    <dgm:cxn modelId="{81C1CD23-A867-4D27-A6AE-5FB8BA898A7B}" type="presParOf" srcId="{51E4CD93-FEED-4315-84D5-2CEB17CDEA60}" destId="{111D6276-049C-4B6F-AEBD-10A4E1104084}" srcOrd="3" destOrd="0" presId="urn:microsoft.com/office/officeart/2005/8/layout/chevron2"/>
    <dgm:cxn modelId="{87E4343D-9C67-4763-A360-38A1184B31FB}" type="presParOf" srcId="{51E4CD93-FEED-4315-84D5-2CEB17CDEA60}" destId="{C8E6F2D6-05A7-48D0-8B12-7F9EF841BDBD}" srcOrd="4" destOrd="0" presId="urn:microsoft.com/office/officeart/2005/8/layout/chevron2"/>
    <dgm:cxn modelId="{B052BDD3-A063-4A2B-8128-41418FC4660E}" type="presParOf" srcId="{C8E6F2D6-05A7-48D0-8B12-7F9EF841BDBD}" destId="{CB42D167-8703-4418-9DFB-C5A6081658F7}" srcOrd="0" destOrd="0" presId="urn:microsoft.com/office/officeart/2005/8/layout/chevron2"/>
    <dgm:cxn modelId="{4CB1AC44-52D3-4560-8CB1-26362D71BBDE}" type="presParOf" srcId="{C8E6F2D6-05A7-48D0-8B12-7F9EF841BDBD}" destId="{DE4759F5-AD6D-40AF-A14B-1EF169AAFFAB}" srcOrd="1" destOrd="0" presId="urn:microsoft.com/office/officeart/2005/8/layout/chevron2"/>
    <dgm:cxn modelId="{C7F9BFAB-6FA1-448A-88DF-6A8A0F6C047A}" type="presParOf" srcId="{51E4CD93-FEED-4315-84D5-2CEB17CDEA60}" destId="{2BAF4DB4-403D-4C94-8AE6-61E87D38FA82}" srcOrd="5" destOrd="0" presId="urn:microsoft.com/office/officeart/2005/8/layout/chevron2"/>
    <dgm:cxn modelId="{65AA9B6C-F823-43C4-9AA7-5391E3F1A94A}" type="presParOf" srcId="{51E4CD93-FEED-4315-84D5-2CEB17CDEA60}" destId="{E48B051C-ACA7-4D4E-888B-036920845979}" srcOrd="6" destOrd="0" presId="urn:microsoft.com/office/officeart/2005/8/layout/chevron2"/>
    <dgm:cxn modelId="{9601A6F8-716C-48DA-9847-865410D8AD30}" type="presParOf" srcId="{E48B051C-ACA7-4D4E-888B-036920845979}" destId="{184BCA2E-AB6B-45B6-8464-BB258F653E67}" srcOrd="0" destOrd="0" presId="urn:microsoft.com/office/officeart/2005/8/layout/chevron2"/>
    <dgm:cxn modelId="{C896D1EA-9B71-443A-B8D5-D8B0EB0FD573}" type="presParOf" srcId="{E48B051C-ACA7-4D4E-888B-036920845979}" destId="{1EA159E6-3013-4FD0-856A-303F913617D5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6756E7-E5F8-4B36-91C3-7354CD166430}" type="doc">
      <dgm:prSet loTypeId="urn:microsoft.com/office/officeart/2005/8/layout/default" loCatId="list" qsTypeId="urn:microsoft.com/office/officeart/2005/8/quickstyle/simple4" qsCatId="simple" csTypeId="urn:microsoft.com/office/officeart/2005/8/colors/accent1_4" csCatId="accent1"/>
      <dgm:spPr/>
      <dgm:t>
        <a:bodyPr/>
        <a:lstStyle/>
        <a:p>
          <a:endParaRPr lang="en-US"/>
        </a:p>
      </dgm:t>
    </dgm:pt>
    <dgm:pt modelId="{21280576-142E-4297-8F7B-F33EC2F46B81}">
      <dgm:prSet/>
      <dgm:spPr/>
      <dgm:t>
        <a:bodyPr/>
        <a:lstStyle/>
        <a:p>
          <a:r>
            <a:rPr lang="cs-CZ"/>
            <a:t>Jednotný přihlašovací systém na většinu Amerických univerzit</a:t>
          </a:r>
          <a:endParaRPr lang="en-US"/>
        </a:p>
      </dgm:t>
    </dgm:pt>
    <dgm:pt modelId="{1DE4D90B-E3F3-44B1-8356-369239637DB6}" type="parTrans" cxnId="{02492767-AF95-4083-B377-8B69B6C3C106}">
      <dgm:prSet/>
      <dgm:spPr/>
      <dgm:t>
        <a:bodyPr/>
        <a:lstStyle/>
        <a:p>
          <a:endParaRPr lang="en-US"/>
        </a:p>
      </dgm:t>
    </dgm:pt>
    <dgm:pt modelId="{022148A9-034E-487E-B095-9B8A7E678C5A}" type="sibTrans" cxnId="{02492767-AF95-4083-B377-8B69B6C3C106}">
      <dgm:prSet/>
      <dgm:spPr/>
      <dgm:t>
        <a:bodyPr/>
        <a:lstStyle/>
        <a:p>
          <a:endParaRPr lang="en-US"/>
        </a:p>
      </dgm:t>
    </dgm:pt>
    <dgm:pt modelId="{F294475B-824E-4704-A177-9E919F8FFA61}">
      <dgm:prSet/>
      <dgm:spPr/>
      <dgm:t>
        <a:bodyPr/>
        <a:lstStyle/>
        <a:p>
          <a:r>
            <a:rPr lang="cs-CZ"/>
            <a:t>Eseje </a:t>
          </a:r>
          <a:endParaRPr lang="en-US"/>
        </a:p>
      </dgm:t>
    </dgm:pt>
    <dgm:pt modelId="{B7A8993C-C4D0-438A-9538-C412CF7FFB89}" type="parTrans" cxnId="{9A7DBBE3-F948-4AA2-AD2A-A5C8D67579F2}">
      <dgm:prSet/>
      <dgm:spPr/>
      <dgm:t>
        <a:bodyPr/>
        <a:lstStyle/>
        <a:p>
          <a:endParaRPr lang="en-US"/>
        </a:p>
      </dgm:t>
    </dgm:pt>
    <dgm:pt modelId="{BEE2F829-BF87-4125-801F-CDBE7EDC4FCD}" type="sibTrans" cxnId="{9A7DBBE3-F948-4AA2-AD2A-A5C8D67579F2}">
      <dgm:prSet/>
      <dgm:spPr/>
      <dgm:t>
        <a:bodyPr/>
        <a:lstStyle/>
        <a:p>
          <a:endParaRPr lang="en-US"/>
        </a:p>
      </dgm:t>
    </dgm:pt>
    <dgm:pt modelId="{A2FFBB8D-3D85-4EC3-86FF-806BA03C99E2}">
      <dgm:prSet/>
      <dgm:spPr/>
      <dgm:t>
        <a:bodyPr/>
        <a:lstStyle/>
        <a:p>
          <a:r>
            <a:rPr lang="cs-CZ"/>
            <a:t>650 slov sdílený, na jedno ze 7 obecných témat</a:t>
          </a:r>
          <a:endParaRPr lang="en-US"/>
        </a:p>
      </dgm:t>
    </dgm:pt>
    <dgm:pt modelId="{EA2658DE-D7A1-45B1-A0BF-6E31A242BB55}" type="parTrans" cxnId="{D5B7A6BC-28F7-4CCA-ACBA-2DD13E2D13FB}">
      <dgm:prSet/>
      <dgm:spPr/>
      <dgm:t>
        <a:bodyPr/>
        <a:lstStyle/>
        <a:p>
          <a:endParaRPr lang="en-US"/>
        </a:p>
      </dgm:t>
    </dgm:pt>
    <dgm:pt modelId="{A54370E4-DCEE-44C6-94BA-71DB45A52DBF}" type="sibTrans" cxnId="{D5B7A6BC-28F7-4CCA-ACBA-2DD13E2D13FB}">
      <dgm:prSet/>
      <dgm:spPr/>
      <dgm:t>
        <a:bodyPr/>
        <a:lstStyle/>
        <a:p>
          <a:endParaRPr lang="en-US"/>
        </a:p>
      </dgm:t>
    </dgm:pt>
    <dgm:pt modelId="{03BF1C58-034B-48F9-967A-EC800C9B4FF0}">
      <dgm:prSet/>
      <dgm:spPr/>
      <dgm:t>
        <a:bodyPr/>
        <a:lstStyle/>
        <a:p>
          <a:r>
            <a:rPr lang="cs-CZ"/>
            <a:t>500 slov už na míru podle zadání dané univerzity</a:t>
          </a:r>
          <a:endParaRPr lang="en-US"/>
        </a:p>
      </dgm:t>
    </dgm:pt>
    <dgm:pt modelId="{42813CAC-23AE-4FB7-B0FC-BDF7CCD5D769}" type="parTrans" cxnId="{E2CCFF04-8FD5-4680-B9D9-5D77D8F3886C}">
      <dgm:prSet/>
      <dgm:spPr/>
      <dgm:t>
        <a:bodyPr/>
        <a:lstStyle/>
        <a:p>
          <a:endParaRPr lang="en-US"/>
        </a:p>
      </dgm:t>
    </dgm:pt>
    <dgm:pt modelId="{22A426EE-CFCC-49C0-B781-3E8290CF53CF}" type="sibTrans" cxnId="{E2CCFF04-8FD5-4680-B9D9-5D77D8F3886C}">
      <dgm:prSet/>
      <dgm:spPr/>
      <dgm:t>
        <a:bodyPr/>
        <a:lstStyle/>
        <a:p>
          <a:endParaRPr lang="en-US"/>
        </a:p>
      </dgm:t>
    </dgm:pt>
    <dgm:pt modelId="{E342CDF1-1799-446C-8D59-7DC52D14FDA9}">
      <dgm:prSet/>
      <dgm:spPr/>
      <dgm:t>
        <a:bodyPr/>
        <a:lstStyle/>
        <a:p>
          <a:r>
            <a:rPr lang="cs-CZ"/>
            <a:t>Doporučující dopisy od vyučujících</a:t>
          </a:r>
          <a:endParaRPr lang="en-US"/>
        </a:p>
      </dgm:t>
    </dgm:pt>
    <dgm:pt modelId="{424B21DB-4893-4EC0-9C17-74BC3F4323DE}" type="parTrans" cxnId="{D59875D2-E7FA-4D24-B152-2A8CB412A7B2}">
      <dgm:prSet/>
      <dgm:spPr/>
      <dgm:t>
        <a:bodyPr/>
        <a:lstStyle/>
        <a:p>
          <a:endParaRPr lang="en-US"/>
        </a:p>
      </dgm:t>
    </dgm:pt>
    <dgm:pt modelId="{EA75F765-2313-45BF-9130-15C440A3063F}" type="sibTrans" cxnId="{D59875D2-E7FA-4D24-B152-2A8CB412A7B2}">
      <dgm:prSet/>
      <dgm:spPr/>
      <dgm:t>
        <a:bodyPr/>
        <a:lstStyle/>
        <a:p>
          <a:endParaRPr lang="en-US"/>
        </a:p>
      </dgm:t>
    </dgm:pt>
    <dgm:pt modelId="{23DC18E0-2C3B-4CBC-9A2F-F08E8B9919DA}">
      <dgm:prSet/>
      <dgm:spPr/>
      <dgm:t>
        <a:bodyPr/>
        <a:lstStyle/>
        <a:p>
          <a:r>
            <a:rPr lang="cs-CZ"/>
            <a:t>Učitel přírodovědy</a:t>
          </a:r>
          <a:endParaRPr lang="en-US"/>
        </a:p>
      </dgm:t>
    </dgm:pt>
    <dgm:pt modelId="{0ABB3553-37B4-44ED-AFB1-AE51AE90B8DE}" type="parTrans" cxnId="{3A0FB16C-E3BD-4DA2-8A53-E9DF21AD0AA0}">
      <dgm:prSet/>
      <dgm:spPr/>
      <dgm:t>
        <a:bodyPr/>
        <a:lstStyle/>
        <a:p>
          <a:endParaRPr lang="en-US"/>
        </a:p>
      </dgm:t>
    </dgm:pt>
    <dgm:pt modelId="{33C5C375-BCED-460D-9468-72188395C9ED}" type="sibTrans" cxnId="{3A0FB16C-E3BD-4DA2-8A53-E9DF21AD0AA0}">
      <dgm:prSet/>
      <dgm:spPr/>
      <dgm:t>
        <a:bodyPr/>
        <a:lstStyle/>
        <a:p>
          <a:endParaRPr lang="en-US"/>
        </a:p>
      </dgm:t>
    </dgm:pt>
    <dgm:pt modelId="{AF97A7D1-26B7-44D3-824C-CAF7B3A7E9B0}">
      <dgm:prSet/>
      <dgm:spPr/>
      <dgm:t>
        <a:bodyPr/>
        <a:lstStyle/>
        <a:p>
          <a:r>
            <a:rPr lang="cs-CZ"/>
            <a:t>Učitel humanitního předmětu</a:t>
          </a:r>
          <a:endParaRPr lang="en-US"/>
        </a:p>
      </dgm:t>
    </dgm:pt>
    <dgm:pt modelId="{F3DE47AB-00FC-4209-9CF9-EF548DD68AE2}" type="parTrans" cxnId="{843878EA-4AD5-444E-9383-6EEC6597DC80}">
      <dgm:prSet/>
      <dgm:spPr/>
      <dgm:t>
        <a:bodyPr/>
        <a:lstStyle/>
        <a:p>
          <a:endParaRPr lang="en-US"/>
        </a:p>
      </dgm:t>
    </dgm:pt>
    <dgm:pt modelId="{EE02F62E-F89E-40A3-A671-66B4318B179B}" type="sibTrans" cxnId="{843878EA-4AD5-444E-9383-6EEC6597DC80}">
      <dgm:prSet/>
      <dgm:spPr/>
      <dgm:t>
        <a:bodyPr/>
        <a:lstStyle/>
        <a:p>
          <a:endParaRPr lang="en-US"/>
        </a:p>
      </dgm:t>
    </dgm:pt>
    <dgm:pt modelId="{BBF14A86-38C9-42B3-BCC5-ECDDAB15AA8A}">
      <dgm:prSet/>
      <dgm:spPr/>
      <dgm:t>
        <a:bodyPr/>
        <a:lstStyle/>
        <a:p>
          <a:r>
            <a:rPr lang="cs-CZ"/>
            <a:t>Zástupce školy</a:t>
          </a:r>
          <a:endParaRPr lang="en-US"/>
        </a:p>
      </dgm:t>
    </dgm:pt>
    <dgm:pt modelId="{3BA35D33-4745-4C9C-B2FE-09F58DF545B9}" type="parTrans" cxnId="{115C83F3-7301-4510-A422-83A3703B0B70}">
      <dgm:prSet/>
      <dgm:spPr/>
      <dgm:t>
        <a:bodyPr/>
        <a:lstStyle/>
        <a:p>
          <a:endParaRPr lang="en-US"/>
        </a:p>
      </dgm:t>
    </dgm:pt>
    <dgm:pt modelId="{EF85403F-955D-4196-BEF0-D31A09AE0E06}" type="sibTrans" cxnId="{115C83F3-7301-4510-A422-83A3703B0B70}">
      <dgm:prSet/>
      <dgm:spPr/>
      <dgm:t>
        <a:bodyPr/>
        <a:lstStyle/>
        <a:p>
          <a:endParaRPr lang="en-US"/>
        </a:p>
      </dgm:t>
    </dgm:pt>
    <dgm:pt modelId="{182AE916-1A52-48B7-819E-8036BC052333}">
      <dgm:prSet/>
      <dgm:spPr/>
      <dgm:t>
        <a:bodyPr/>
        <a:lstStyle/>
        <a:p>
          <a:r>
            <a:rPr lang="cs-CZ"/>
            <a:t>Standardizované testy</a:t>
          </a:r>
          <a:endParaRPr lang="en-US"/>
        </a:p>
      </dgm:t>
    </dgm:pt>
    <dgm:pt modelId="{30CF0DF8-8697-4CC3-9704-89705FC651E3}" type="parTrans" cxnId="{46996310-3A1C-4C19-89B9-64A9416BF5D4}">
      <dgm:prSet/>
      <dgm:spPr/>
      <dgm:t>
        <a:bodyPr/>
        <a:lstStyle/>
        <a:p>
          <a:endParaRPr lang="en-US"/>
        </a:p>
      </dgm:t>
    </dgm:pt>
    <dgm:pt modelId="{27B58090-88CC-4647-93CE-864EE2EAEE95}" type="sibTrans" cxnId="{46996310-3A1C-4C19-89B9-64A9416BF5D4}">
      <dgm:prSet/>
      <dgm:spPr/>
      <dgm:t>
        <a:bodyPr/>
        <a:lstStyle/>
        <a:p>
          <a:endParaRPr lang="en-US"/>
        </a:p>
      </dgm:t>
    </dgm:pt>
    <dgm:pt modelId="{4D2B1489-3F73-449A-BF11-379F4618E315}">
      <dgm:prSet/>
      <dgm:spPr/>
      <dgm:t>
        <a:bodyPr/>
        <a:lstStyle/>
        <a:p>
          <a:r>
            <a:rPr lang="cs-CZ"/>
            <a:t>TOEFL </a:t>
          </a:r>
          <a:endParaRPr lang="en-US"/>
        </a:p>
      </dgm:t>
    </dgm:pt>
    <dgm:pt modelId="{357BB264-C2FA-470D-B2DE-1FF4698D0C5E}" type="parTrans" cxnId="{010000E0-2A6E-4649-BE8E-ADE39899A654}">
      <dgm:prSet/>
      <dgm:spPr/>
      <dgm:t>
        <a:bodyPr/>
        <a:lstStyle/>
        <a:p>
          <a:endParaRPr lang="en-US"/>
        </a:p>
      </dgm:t>
    </dgm:pt>
    <dgm:pt modelId="{51C83200-DF89-4279-ADB5-A9A1EC2EEA41}" type="sibTrans" cxnId="{010000E0-2A6E-4649-BE8E-ADE39899A654}">
      <dgm:prSet/>
      <dgm:spPr/>
      <dgm:t>
        <a:bodyPr/>
        <a:lstStyle/>
        <a:p>
          <a:endParaRPr lang="en-US"/>
        </a:p>
      </dgm:t>
    </dgm:pt>
    <dgm:pt modelId="{508BEC04-7B0C-4B48-ACBE-FA55AB3449A5}">
      <dgm:prSet/>
      <dgm:spPr/>
      <dgm:t>
        <a:bodyPr/>
        <a:lstStyle/>
        <a:p>
          <a:r>
            <a:rPr lang="cs-CZ"/>
            <a:t>SAT</a:t>
          </a:r>
          <a:endParaRPr lang="en-US"/>
        </a:p>
      </dgm:t>
    </dgm:pt>
    <dgm:pt modelId="{09080C4C-60D9-4BBD-BDCE-894116E70791}" type="parTrans" cxnId="{83A2C3DD-8763-4085-9259-44DBE2DEEC59}">
      <dgm:prSet/>
      <dgm:spPr/>
      <dgm:t>
        <a:bodyPr/>
        <a:lstStyle/>
        <a:p>
          <a:endParaRPr lang="en-US"/>
        </a:p>
      </dgm:t>
    </dgm:pt>
    <dgm:pt modelId="{8D9C2757-647D-4C00-A13B-740EB41AEC2F}" type="sibTrans" cxnId="{83A2C3DD-8763-4085-9259-44DBE2DEEC59}">
      <dgm:prSet/>
      <dgm:spPr/>
      <dgm:t>
        <a:bodyPr/>
        <a:lstStyle/>
        <a:p>
          <a:endParaRPr lang="en-US"/>
        </a:p>
      </dgm:t>
    </dgm:pt>
    <dgm:pt modelId="{EC53C715-BF9A-4C00-BD3C-83B15C90FC6E}">
      <dgm:prSet/>
      <dgm:spPr/>
      <dgm:t>
        <a:bodyPr/>
        <a:lstStyle/>
        <a:p>
          <a:r>
            <a:rPr lang="cs-CZ"/>
            <a:t>Transcript</a:t>
          </a:r>
          <a:endParaRPr lang="en-US"/>
        </a:p>
      </dgm:t>
    </dgm:pt>
    <dgm:pt modelId="{0CA7DEDC-5EE2-4F78-820E-42CAF3BB63AF}" type="parTrans" cxnId="{A7DBD21A-CDDB-4363-9D7B-41DAA1F26AA7}">
      <dgm:prSet/>
      <dgm:spPr/>
      <dgm:t>
        <a:bodyPr/>
        <a:lstStyle/>
        <a:p>
          <a:endParaRPr lang="en-US"/>
        </a:p>
      </dgm:t>
    </dgm:pt>
    <dgm:pt modelId="{E4A2105E-2969-4AE8-A82D-5032482D62F2}" type="sibTrans" cxnId="{A7DBD21A-CDDB-4363-9D7B-41DAA1F26AA7}">
      <dgm:prSet/>
      <dgm:spPr/>
      <dgm:t>
        <a:bodyPr/>
        <a:lstStyle/>
        <a:p>
          <a:endParaRPr lang="en-US"/>
        </a:p>
      </dgm:t>
    </dgm:pt>
    <dgm:pt modelId="{106C7F47-C022-4605-88FB-1CC0AF3E21B7}">
      <dgm:prSet/>
      <dgm:spPr/>
      <dgm:t>
        <a:bodyPr/>
        <a:lstStyle/>
        <a:p>
          <a:r>
            <a:rPr lang="cs-CZ"/>
            <a:t>Přepis známek za vyšší gymnázium a krátký popis GymŠpitu</a:t>
          </a:r>
          <a:endParaRPr lang="en-US"/>
        </a:p>
      </dgm:t>
    </dgm:pt>
    <dgm:pt modelId="{01229F86-24FD-40EB-A6D8-96011EFDEDE4}" type="parTrans" cxnId="{3F3A4460-50D0-4267-B463-7AF92D476C51}">
      <dgm:prSet/>
      <dgm:spPr/>
      <dgm:t>
        <a:bodyPr/>
        <a:lstStyle/>
        <a:p>
          <a:endParaRPr lang="en-US"/>
        </a:p>
      </dgm:t>
    </dgm:pt>
    <dgm:pt modelId="{68839D4A-750A-4E48-B4D2-ADA496DDE0D9}" type="sibTrans" cxnId="{3F3A4460-50D0-4267-B463-7AF92D476C51}">
      <dgm:prSet/>
      <dgm:spPr/>
      <dgm:t>
        <a:bodyPr/>
        <a:lstStyle/>
        <a:p>
          <a:endParaRPr lang="en-US"/>
        </a:p>
      </dgm:t>
    </dgm:pt>
    <dgm:pt modelId="{622DBF7F-52D7-4DC1-B426-0F54E302421C}">
      <dgm:prSet/>
      <dgm:spPr/>
      <dgm:t>
        <a:bodyPr/>
        <a:lstStyle/>
        <a:p>
          <a:r>
            <a:rPr lang="cs-CZ"/>
            <a:t>Mimoškolní aktivity</a:t>
          </a:r>
          <a:endParaRPr lang="en-US"/>
        </a:p>
      </dgm:t>
    </dgm:pt>
    <dgm:pt modelId="{27F2B485-4C29-4FE4-BC69-80BF32BEEE7B}" type="parTrans" cxnId="{83CB87E6-A44F-4E46-AAFB-FCF01E4C383C}">
      <dgm:prSet/>
      <dgm:spPr/>
      <dgm:t>
        <a:bodyPr/>
        <a:lstStyle/>
        <a:p>
          <a:endParaRPr lang="en-US"/>
        </a:p>
      </dgm:t>
    </dgm:pt>
    <dgm:pt modelId="{252D3F1F-9A71-40C1-8399-AC1AFDE6E071}" type="sibTrans" cxnId="{83CB87E6-A44F-4E46-AAFB-FCF01E4C383C}">
      <dgm:prSet/>
      <dgm:spPr/>
      <dgm:t>
        <a:bodyPr/>
        <a:lstStyle/>
        <a:p>
          <a:endParaRPr lang="en-US"/>
        </a:p>
      </dgm:t>
    </dgm:pt>
    <dgm:pt modelId="{9DE9D073-40C2-40F7-A011-DE9E7725826D}">
      <dgm:prSet/>
      <dgm:spPr/>
      <dgm:t>
        <a:bodyPr/>
        <a:lstStyle/>
        <a:p>
          <a:r>
            <a:rPr lang="cs-CZ"/>
            <a:t>St</a:t>
          </a:r>
          <a:r>
            <a:rPr lang="en-US"/>
            <a:t>r</a:t>
          </a:r>
          <a:r>
            <a:rPr lang="cs-CZ"/>
            <a:t>učně popsat 5 nejvýznamnějších</a:t>
          </a:r>
          <a:endParaRPr lang="en-US"/>
        </a:p>
      </dgm:t>
    </dgm:pt>
    <dgm:pt modelId="{12EFD0E7-285F-4644-B8D5-B4EA3DC52328}" type="parTrans" cxnId="{EC019309-B95F-4560-ABBB-5A07BDAE61A6}">
      <dgm:prSet/>
      <dgm:spPr/>
      <dgm:t>
        <a:bodyPr/>
        <a:lstStyle/>
        <a:p>
          <a:endParaRPr lang="en-US"/>
        </a:p>
      </dgm:t>
    </dgm:pt>
    <dgm:pt modelId="{35D634DF-2EF3-44C3-978B-687332FD333C}" type="sibTrans" cxnId="{EC019309-B95F-4560-ABBB-5A07BDAE61A6}">
      <dgm:prSet/>
      <dgm:spPr/>
      <dgm:t>
        <a:bodyPr/>
        <a:lstStyle/>
        <a:p>
          <a:endParaRPr lang="en-US"/>
        </a:p>
      </dgm:t>
    </dgm:pt>
    <dgm:pt modelId="{3ADAF456-945C-4FD5-BA05-08B9D11F8D56}">
      <dgm:prSet/>
      <dgm:spPr/>
      <dgm:t>
        <a:bodyPr/>
        <a:lstStyle/>
        <a:p>
          <a:r>
            <a:rPr lang="cs-CZ"/>
            <a:t>*Vše v Angličtině, samozřejmě</a:t>
          </a:r>
          <a:endParaRPr lang="en-US"/>
        </a:p>
      </dgm:t>
    </dgm:pt>
    <dgm:pt modelId="{E1E02F2A-E9DE-4748-B01A-9F2FA256DA6C}" type="parTrans" cxnId="{5FA791AF-06D3-49D6-9B10-5B1B079288E1}">
      <dgm:prSet/>
      <dgm:spPr/>
      <dgm:t>
        <a:bodyPr/>
        <a:lstStyle/>
        <a:p>
          <a:endParaRPr lang="en-US"/>
        </a:p>
      </dgm:t>
    </dgm:pt>
    <dgm:pt modelId="{D0B804BE-1641-4879-8556-601E4F0925A4}" type="sibTrans" cxnId="{5FA791AF-06D3-49D6-9B10-5B1B079288E1}">
      <dgm:prSet/>
      <dgm:spPr/>
      <dgm:t>
        <a:bodyPr/>
        <a:lstStyle/>
        <a:p>
          <a:endParaRPr lang="en-US"/>
        </a:p>
      </dgm:t>
    </dgm:pt>
    <dgm:pt modelId="{206EAE0E-1F64-4A2D-8923-477065A64E9E}" type="pres">
      <dgm:prSet presAssocID="{D66756E7-E5F8-4B36-91C3-7354CD166430}" presName="diagram" presStyleCnt="0">
        <dgm:presLayoutVars>
          <dgm:dir/>
          <dgm:resizeHandles val="exact"/>
        </dgm:presLayoutVars>
      </dgm:prSet>
      <dgm:spPr/>
    </dgm:pt>
    <dgm:pt modelId="{1F002F19-86D7-45A7-AD90-E39CC722BCE7}" type="pres">
      <dgm:prSet presAssocID="{21280576-142E-4297-8F7B-F33EC2F46B81}" presName="node" presStyleLbl="node1" presStyleIdx="0" presStyleCnt="7">
        <dgm:presLayoutVars>
          <dgm:bulletEnabled val="1"/>
        </dgm:presLayoutVars>
      </dgm:prSet>
      <dgm:spPr/>
    </dgm:pt>
    <dgm:pt modelId="{C48B6CC9-AA64-440C-9CB5-6755E09C9FCC}" type="pres">
      <dgm:prSet presAssocID="{022148A9-034E-487E-B095-9B8A7E678C5A}" presName="sibTrans" presStyleCnt="0"/>
      <dgm:spPr/>
    </dgm:pt>
    <dgm:pt modelId="{B9A3D456-A54C-4FDE-ACC4-CEEBB739DD87}" type="pres">
      <dgm:prSet presAssocID="{F294475B-824E-4704-A177-9E919F8FFA61}" presName="node" presStyleLbl="node1" presStyleIdx="1" presStyleCnt="7">
        <dgm:presLayoutVars>
          <dgm:bulletEnabled val="1"/>
        </dgm:presLayoutVars>
      </dgm:prSet>
      <dgm:spPr/>
    </dgm:pt>
    <dgm:pt modelId="{DFC8C19B-4CE2-432E-BAA7-C094B76F4492}" type="pres">
      <dgm:prSet presAssocID="{BEE2F829-BF87-4125-801F-CDBE7EDC4FCD}" presName="sibTrans" presStyleCnt="0"/>
      <dgm:spPr/>
    </dgm:pt>
    <dgm:pt modelId="{9ACF6A2C-8BD1-4509-BACE-129A52971BEE}" type="pres">
      <dgm:prSet presAssocID="{E342CDF1-1799-446C-8D59-7DC52D14FDA9}" presName="node" presStyleLbl="node1" presStyleIdx="2" presStyleCnt="7">
        <dgm:presLayoutVars>
          <dgm:bulletEnabled val="1"/>
        </dgm:presLayoutVars>
      </dgm:prSet>
      <dgm:spPr/>
    </dgm:pt>
    <dgm:pt modelId="{4D491BBC-2D00-41D4-AEE2-EE970D1572D8}" type="pres">
      <dgm:prSet presAssocID="{EA75F765-2313-45BF-9130-15C440A3063F}" presName="sibTrans" presStyleCnt="0"/>
      <dgm:spPr/>
    </dgm:pt>
    <dgm:pt modelId="{1098A538-A6C9-49A3-B876-407BF254FC28}" type="pres">
      <dgm:prSet presAssocID="{182AE916-1A52-48B7-819E-8036BC052333}" presName="node" presStyleLbl="node1" presStyleIdx="3" presStyleCnt="7">
        <dgm:presLayoutVars>
          <dgm:bulletEnabled val="1"/>
        </dgm:presLayoutVars>
      </dgm:prSet>
      <dgm:spPr/>
    </dgm:pt>
    <dgm:pt modelId="{08DB162C-0068-4997-ABEA-CC2F7DB11AEA}" type="pres">
      <dgm:prSet presAssocID="{27B58090-88CC-4647-93CE-864EE2EAEE95}" presName="sibTrans" presStyleCnt="0"/>
      <dgm:spPr/>
    </dgm:pt>
    <dgm:pt modelId="{3F0A093D-3896-4B86-9987-786B7140A9B5}" type="pres">
      <dgm:prSet presAssocID="{EC53C715-BF9A-4C00-BD3C-83B15C90FC6E}" presName="node" presStyleLbl="node1" presStyleIdx="4" presStyleCnt="7">
        <dgm:presLayoutVars>
          <dgm:bulletEnabled val="1"/>
        </dgm:presLayoutVars>
      </dgm:prSet>
      <dgm:spPr/>
    </dgm:pt>
    <dgm:pt modelId="{E4506D4E-853B-4AD4-A091-A0230B57DCB8}" type="pres">
      <dgm:prSet presAssocID="{E4A2105E-2969-4AE8-A82D-5032482D62F2}" presName="sibTrans" presStyleCnt="0"/>
      <dgm:spPr/>
    </dgm:pt>
    <dgm:pt modelId="{EB1CA65B-BA93-463D-A391-4AB4BBE3050E}" type="pres">
      <dgm:prSet presAssocID="{622DBF7F-52D7-4DC1-B426-0F54E302421C}" presName="node" presStyleLbl="node1" presStyleIdx="5" presStyleCnt="7">
        <dgm:presLayoutVars>
          <dgm:bulletEnabled val="1"/>
        </dgm:presLayoutVars>
      </dgm:prSet>
      <dgm:spPr/>
    </dgm:pt>
    <dgm:pt modelId="{1C44E011-C844-4EEE-AEF2-562206121C83}" type="pres">
      <dgm:prSet presAssocID="{252D3F1F-9A71-40C1-8399-AC1AFDE6E071}" presName="sibTrans" presStyleCnt="0"/>
      <dgm:spPr/>
    </dgm:pt>
    <dgm:pt modelId="{570EA397-FFDC-403C-8E8E-4D6BADA99A57}" type="pres">
      <dgm:prSet presAssocID="{3ADAF456-945C-4FD5-BA05-08B9D11F8D56}" presName="node" presStyleLbl="node1" presStyleIdx="6" presStyleCnt="7">
        <dgm:presLayoutVars>
          <dgm:bulletEnabled val="1"/>
        </dgm:presLayoutVars>
      </dgm:prSet>
      <dgm:spPr/>
    </dgm:pt>
  </dgm:ptLst>
  <dgm:cxnLst>
    <dgm:cxn modelId="{E2CCFF04-8FD5-4680-B9D9-5D77D8F3886C}" srcId="{F294475B-824E-4704-A177-9E919F8FFA61}" destId="{03BF1C58-034B-48F9-967A-EC800C9B4FF0}" srcOrd="1" destOrd="0" parTransId="{42813CAC-23AE-4FB7-B0FC-BDF7CCD5D769}" sibTransId="{22A426EE-CFCC-49C0-B781-3E8290CF53CF}"/>
    <dgm:cxn modelId="{EC019309-B95F-4560-ABBB-5A07BDAE61A6}" srcId="{622DBF7F-52D7-4DC1-B426-0F54E302421C}" destId="{9DE9D073-40C2-40F7-A011-DE9E7725826D}" srcOrd="0" destOrd="0" parTransId="{12EFD0E7-285F-4644-B8D5-B4EA3DC52328}" sibTransId="{35D634DF-2EF3-44C3-978B-687332FD333C}"/>
    <dgm:cxn modelId="{46996310-3A1C-4C19-89B9-64A9416BF5D4}" srcId="{D66756E7-E5F8-4B36-91C3-7354CD166430}" destId="{182AE916-1A52-48B7-819E-8036BC052333}" srcOrd="3" destOrd="0" parTransId="{30CF0DF8-8697-4CC3-9704-89705FC651E3}" sibTransId="{27B58090-88CC-4647-93CE-864EE2EAEE95}"/>
    <dgm:cxn modelId="{A7DBD21A-CDDB-4363-9D7B-41DAA1F26AA7}" srcId="{D66756E7-E5F8-4B36-91C3-7354CD166430}" destId="{EC53C715-BF9A-4C00-BD3C-83B15C90FC6E}" srcOrd="4" destOrd="0" parTransId="{0CA7DEDC-5EE2-4F78-820E-42CAF3BB63AF}" sibTransId="{E4A2105E-2969-4AE8-A82D-5032482D62F2}"/>
    <dgm:cxn modelId="{C431D529-7AC6-4FE9-900E-69452BB4B2E0}" type="presOf" srcId="{106C7F47-C022-4605-88FB-1CC0AF3E21B7}" destId="{3F0A093D-3896-4B86-9987-786B7140A9B5}" srcOrd="0" destOrd="1" presId="urn:microsoft.com/office/officeart/2005/8/layout/default"/>
    <dgm:cxn modelId="{BDDB142A-82ED-4621-B9E6-B45A22D419BD}" type="presOf" srcId="{03BF1C58-034B-48F9-967A-EC800C9B4FF0}" destId="{B9A3D456-A54C-4FDE-ACC4-CEEBB739DD87}" srcOrd="0" destOrd="2" presId="urn:microsoft.com/office/officeart/2005/8/layout/default"/>
    <dgm:cxn modelId="{3F3A4460-50D0-4267-B463-7AF92D476C51}" srcId="{EC53C715-BF9A-4C00-BD3C-83B15C90FC6E}" destId="{106C7F47-C022-4605-88FB-1CC0AF3E21B7}" srcOrd="0" destOrd="0" parTransId="{01229F86-24FD-40EB-A6D8-96011EFDEDE4}" sibTransId="{68839D4A-750A-4E48-B4D2-ADA496DDE0D9}"/>
    <dgm:cxn modelId="{02492767-AF95-4083-B377-8B69B6C3C106}" srcId="{D66756E7-E5F8-4B36-91C3-7354CD166430}" destId="{21280576-142E-4297-8F7B-F33EC2F46B81}" srcOrd="0" destOrd="0" parTransId="{1DE4D90B-E3F3-44B1-8356-369239637DB6}" sibTransId="{022148A9-034E-487E-B095-9B8A7E678C5A}"/>
    <dgm:cxn modelId="{3A0FB16C-E3BD-4DA2-8A53-E9DF21AD0AA0}" srcId="{E342CDF1-1799-446C-8D59-7DC52D14FDA9}" destId="{23DC18E0-2C3B-4CBC-9A2F-F08E8B9919DA}" srcOrd="0" destOrd="0" parTransId="{0ABB3553-37B4-44ED-AFB1-AE51AE90B8DE}" sibTransId="{33C5C375-BCED-460D-9468-72188395C9ED}"/>
    <dgm:cxn modelId="{54978F6D-2059-4F85-9AA5-BF79B257C71C}" type="presOf" srcId="{BBF14A86-38C9-42B3-BCC5-ECDDAB15AA8A}" destId="{9ACF6A2C-8BD1-4509-BACE-129A52971BEE}" srcOrd="0" destOrd="3" presId="urn:microsoft.com/office/officeart/2005/8/layout/default"/>
    <dgm:cxn modelId="{8968E66D-50A8-44C1-8517-E1E5034239FC}" type="presOf" srcId="{508BEC04-7B0C-4B48-ACBE-FA55AB3449A5}" destId="{1098A538-A6C9-49A3-B876-407BF254FC28}" srcOrd="0" destOrd="2" presId="urn:microsoft.com/office/officeart/2005/8/layout/default"/>
    <dgm:cxn modelId="{246AF36D-C197-4705-B5B6-C9C42DFC0114}" type="presOf" srcId="{21280576-142E-4297-8F7B-F33EC2F46B81}" destId="{1F002F19-86D7-45A7-AD90-E39CC722BCE7}" srcOrd="0" destOrd="0" presId="urn:microsoft.com/office/officeart/2005/8/layout/default"/>
    <dgm:cxn modelId="{E96BB77F-30EE-4347-B2D1-A2F0974819C2}" type="presOf" srcId="{23DC18E0-2C3B-4CBC-9A2F-F08E8B9919DA}" destId="{9ACF6A2C-8BD1-4509-BACE-129A52971BEE}" srcOrd="0" destOrd="1" presId="urn:microsoft.com/office/officeart/2005/8/layout/default"/>
    <dgm:cxn modelId="{4788F387-B976-4E56-A788-2986254D8636}" type="presOf" srcId="{3ADAF456-945C-4FD5-BA05-08B9D11F8D56}" destId="{570EA397-FFDC-403C-8E8E-4D6BADA99A57}" srcOrd="0" destOrd="0" presId="urn:microsoft.com/office/officeart/2005/8/layout/default"/>
    <dgm:cxn modelId="{B5A26B88-1A25-4F21-BCCD-297F29CF14B3}" type="presOf" srcId="{D66756E7-E5F8-4B36-91C3-7354CD166430}" destId="{206EAE0E-1F64-4A2D-8923-477065A64E9E}" srcOrd="0" destOrd="0" presId="urn:microsoft.com/office/officeart/2005/8/layout/default"/>
    <dgm:cxn modelId="{EE95229C-5569-4310-ADCA-38D2B2030FC9}" type="presOf" srcId="{A2FFBB8D-3D85-4EC3-86FF-806BA03C99E2}" destId="{B9A3D456-A54C-4FDE-ACC4-CEEBB739DD87}" srcOrd="0" destOrd="1" presId="urn:microsoft.com/office/officeart/2005/8/layout/default"/>
    <dgm:cxn modelId="{7B8C5CA8-1A23-4645-8340-70ACE1830191}" type="presOf" srcId="{4D2B1489-3F73-449A-BF11-379F4618E315}" destId="{1098A538-A6C9-49A3-B876-407BF254FC28}" srcOrd="0" destOrd="1" presId="urn:microsoft.com/office/officeart/2005/8/layout/default"/>
    <dgm:cxn modelId="{5DDC2EAE-96B2-42E1-9F23-C4F251E84063}" type="presOf" srcId="{9DE9D073-40C2-40F7-A011-DE9E7725826D}" destId="{EB1CA65B-BA93-463D-A391-4AB4BBE3050E}" srcOrd="0" destOrd="1" presId="urn:microsoft.com/office/officeart/2005/8/layout/default"/>
    <dgm:cxn modelId="{5FA791AF-06D3-49D6-9B10-5B1B079288E1}" srcId="{D66756E7-E5F8-4B36-91C3-7354CD166430}" destId="{3ADAF456-945C-4FD5-BA05-08B9D11F8D56}" srcOrd="6" destOrd="0" parTransId="{E1E02F2A-E9DE-4748-B01A-9F2FA256DA6C}" sibTransId="{D0B804BE-1641-4879-8556-601E4F0925A4}"/>
    <dgm:cxn modelId="{A36D8BB7-46ED-4231-9504-E31FBB62A7DC}" type="presOf" srcId="{E342CDF1-1799-446C-8D59-7DC52D14FDA9}" destId="{9ACF6A2C-8BD1-4509-BACE-129A52971BEE}" srcOrd="0" destOrd="0" presId="urn:microsoft.com/office/officeart/2005/8/layout/default"/>
    <dgm:cxn modelId="{3B1805BB-0DBD-4D5A-857A-C7E11513264A}" type="presOf" srcId="{AF97A7D1-26B7-44D3-824C-CAF7B3A7E9B0}" destId="{9ACF6A2C-8BD1-4509-BACE-129A52971BEE}" srcOrd="0" destOrd="2" presId="urn:microsoft.com/office/officeart/2005/8/layout/default"/>
    <dgm:cxn modelId="{D5B7A6BC-28F7-4CCA-ACBA-2DD13E2D13FB}" srcId="{F294475B-824E-4704-A177-9E919F8FFA61}" destId="{A2FFBB8D-3D85-4EC3-86FF-806BA03C99E2}" srcOrd="0" destOrd="0" parTransId="{EA2658DE-D7A1-45B1-A0BF-6E31A242BB55}" sibTransId="{A54370E4-DCEE-44C6-94BA-71DB45A52DBF}"/>
    <dgm:cxn modelId="{052FC6BC-68D3-428F-BDAB-CC17AD9180AF}" type="presOf" srcId="{622DBF7F-52D7-4DC1-B426-0F54E302421C}" destId="{EB1CA65B-BA93-463D-A391-4AB4BBE3050E}" srcOrd="0" destOrd="0" presId="urn:microsoft.com/office/officeart/2005/8/layout/default"/>
    <dgm:cxn modelId="{E790FAC1-9C97-4AC2-A39F-DF46636EC52D}" type="presOf" srcId="{F294475B-824E-4704-A177-9E919F8FFA61}" destId="{B9A3D456-A54C-4FDE-ACC4-CEEBB739DD87}" srcOrd="0" destOrd="0" presId="urn:microsoft.com/office/officeart/2005/8/layout/default"/>
    <dgm:cxn modelId="{D59875D2-E7FA-4D24-B152-2A8CB412A7B2}" srcId="{D66756E7-E5F8-4B36-91C3-7354CD166430}" destId="{E342CDF1-1799-446C-8D59-7DC52D14FDA9}" srcOrd="2" destOrd="0" parTransId="{424B21DB-4893-4EC0-9C17-74BC3F4323DE}" sibTransId="{EA75F765-2313-45BF-9130-15C440A3063F}"/>
    <dgm:cxn modelId="{C8C67AD2-A990-4DFE-BE28-706D2C8C61B9}" type="presOf" srcId="{182AE916-1A52-48B7-819E-8036BC052333}" destId="{1098A538-A6C9-49A3-B876-407BF254FC28}" srcOrd="0" destOrd="0" presId="urn:microsoft.com/office/officeart/2005/8/layout/default"/>
    <dgm:cxn modelId="{83A2C3DD-8763-4085-9259-44DBE2DEEC59}" srcId="{182AE916-1A52-48B7-819E-8036BC052333}" destId="{508BEC04-7B0C-4B48-ACBE-FA55AB3449A5}" srcOrd="1" destOrd="0" parTransId="{09080C4C-60D9-4BBD-BDCE-894116E70791}" sibTransId="{8D9C2757-647D-4C00-A13B-740EB41AEC2F}"/>
    <dgm:cxn modelId="{010000E0-2A6E-4649-BE8E-ADE39899A654}" srcId="{182AE916-1A52-48B7-819E-8036BC052333}" destId="{4D2B1489-3F73-449A-BF11-379F4618E315}" srcOrd="0" destOrd="0" parTransId="{357BB264-C2FA-470D-B2DE-1FF4698D0C5E}" sibTransId="{51C83200-DF89-4279-ADB5-A9A1EC2EEA41}"/>
    <dgm:cxn modelId="{9A7DBBE3-F948-4AA2-AD2A-A5C8D67579F2}" srcId="{D66756E7-E5F8-4B36-91C3-7354CD166430}" destId="{F294475B-824E-4704-A177-9E919F8FFA61}" srcOrd="1" destOrd="0" parTransId="{B7A8993C-C4D0-438A-9538-C412CF7FFB89}" sibTransId="{BEE2F829-BF87-4125-801F-CDBE7EDC4FCD}"/>
    <dgm:cxn modelId="{83CB87E6-A44F-4E46-AAFB-FCF01E4C383C}" srcId="{D66756E7-E5F8-4B36-91C3-7354CD166430}" destId="{622DBF7F-52D7-4DC1-B426-0F54E302421C}" srcOrd="5" destOrd="0" parTransId="{27F2B485-4C29-4FE4-BC69-80BF32BEEE7B}" sibTransId="{252D3F1F-9A71-40C1-8399-AC1AFDE6E071}"/>
    <dgm:cxn modelId="{843878EA-4AD5-444E-9383-6EEC6597DC80}" srcId="{E342CDF1-1799-446C-8D59-7DC52D14FDA9}" destId="{AF97A7D1-26B7-44D3-824C-CAF7B3A7E9B0}" srcOrd="1" destOrd="0" parTransId="{F3DE47AB-00FC-4209-9CF9-EF548DD68AE2}" sibTransId="{EE02F62E-F89E-40A3-A671-66B4318B179B}"/>
    <dgm:cxn modelId="{115C83F3-7301-4510-A422-83A3703B0B70}" srcId="{E342CDF1-1799-446C-8D59-7DC52D14FDA9}" destId="{BBF14A86-38C9-42B3-BCC5-ECDDAB15AA8A}" srcOrd="2" destOrd="0" parTransId="{3BA35D33-4745-4C9C-B2FE-09F58DF545B9}" sibTransId="{EF85403F-955D-4196-BEF0-D31A09AE0E06}"/>
    <dgm:cxn modelId="{64CA56FC-1AA4-4187-B1C6-3C5F26C73DE9}" type="presOf" srcId="{EC53C715-BF9A-4C00-BD3C-83B15C90FC6E}" destId="{3F0A093D-3896-4B86-9987-786B7140A9B5}" srcOrd="0" destOrd="0" presId="urn:microsoft.com/office/officeart/2005/8/layout/default"/>
    <dgm:cxn modelId="{008D23F8-9BCF-47D2-A005-B44F7FF2844C}" type="presParOf" srcId="{206EAE0E-1F64-4A2D-8923-477065A64E9E}" destId="{1F002F19-86D7-45A7-AD90-E39CC722BCE7}" srcOrd="0" destOrd="0" presId="urn:microsoft.com/office/officeart/2005/8/layout/default"/>
    <dgm:cxn modelId="{A4FDD14D-7F1B-441D-A8EB-3EC53E481F9E}" type="presParOf" srcId="{206EAE0E-1F64-4A2D-8923-477065A64E9E}" destId="{C48B6CC9-AA64-440C-9CB5-6755E09C9FCC}" srcOrd="1" destOrd="0" presId="urn:microsoft.com/office/officeart/2005/8/layout/default"/>
    <dgm:cxn modelId="{2A9FA81A-E1F3-4297-890B-75CAC28375DB}" type="presParOf" srcId="{206EAE0E-1F64-4A2D-8923-477065A64E9E}" destId="{B9A3D456-A54C-4FDE-ACC4-CEEBB739DD87}" srcOrd="2" destOrd="0" presId="urn:microsoft.com/office/officeart/2005/8/layout/default"/>
    <dgm:cxn modelId="{DF1AA095-984E-4892-BD6D-B0706AE2479D}" type="presParOf" srcId="{206EAE0E-1F64-4A2D-8923-477065A64E9E}" destId="{DFC8C19B-4CE2-432E-BAA7-C094B76F4492}" srcOrd="3" destOrd="0" presId="urn:microsoft.com/office/officeart/2005/8/layout/default"/>
    <dgm:cxn modelId="{BF4AD820-9229-4316-853F-7E94BD2FCD07}" type="presParOf" srcId="{206EAE0E-1F64-4A2D-8923-477065A64E9E}" destId="{9ACF6A2C-8BD1-4509-BACE-129A52971BEE}" srcOrd="4" destOrd="0" presId="urn:microsoft.com/office/officeart/2005/8/layout/default"/>
    <dgm:cxn modelId="{FD274093-A39D-4338-B3D6-0CA4CBC1B6DA}" type="presParOf" srcId="{206EAE0E-1F64-4A2D-8923-477065A64E9E}" destId="{4D491BBC-2D00-41D4-AEE2-EE970D1572D8}" srcOrd="5" destOrd="0" presId="urn:microsoft.com/office/officeart/2005/8/layout/default"/>
    <dgm:cxn modelId="{281CB57E-D3AB-47FC-81BD-1BE92AE939DD}" type="presParOf" srcId="{206EAE0E-1F64-4A2D-8923-477065A64E9E}" destId="{1098A538-A6C9-49A3-B876-407BF254FC28}" srcOrd="6" destOrd="0" presId="urn:microsoft.com/office/officeart/2005/8/layout/default"/>
    <dgm:cxn modelId="{812771B0-70D2-4578-A113-F01F25158AFB}" type="presParOf" srcId="{206EAE0E-1F64-4A2D-8923-477065A64E9E}" destId="{08DB162C-0068-4997-ABEA-CC2F7DB11AEA}" srcOrd="7" destOrd="0" presId="urn:microsoft.com/office/officeart/2005/8/layout/default"/>
    <dgm:cxn modelId="{1C4B381C-C19F-46CE-9F58-BB61B72E7894}" type="presParOf" srcId="{206EAE0E-1F64-4A2D-8923-477065A64E9E}" destId="{3F0A093D-3896-4B86-9987-786B7140A9B5}" srcOrd="8" destOrd="0" presId="urn:microsoft.com/office/officeart/2005/8/layout/default"/>
    <dgm:cxn modelId="{D678CC37-B566-45D5-9C96-D98FB318560A}" type="presParOf" srcId="{206EAE0E-1F64-4A2D-8923-477065A64E9E}" destId="{E4506D4E-853B-4AD4-A091-A0230B57DCB8}" srcOrd="9" destOrd="0" presId="urn:microsoft.com/office/officeart/2005/8/layout/default"/>
    <dgm:cxn modelId="{032033B3-C9F4-4F4C-8154-8D74AA730BB9}" type="presParOf" srcId="{206EAE0E-1F64-4A2D-8923-477065A64E9E}" destId="{EB1CA65B-BA93-463D-A391-4AB4BBE3050E}" srcOrd="10" destOrd="0" presId="urn:microsoft.com/office/officeart/2005/8/layout/default"/>
    <dgm:cxn modelId="{88B99326-A090-47A0-BDBD-5D8F831A476B}" type="presParOf" srcId="{206EAE0E-1F64-4A2D-8923-477065A64E9E}" destId="{1C44E011-C844-4EEE-AEF2-562206121C83}" srcOrd="11" destOrd="0" presId="urn:microsoft.com/office/officeart/2005/8/layout/default"/>
    <dgm:cxn modelId="{677DC01E-4321-44EB-A436-1DDABEBC4F34}" type="presParOf" srcId="{206EAE0E-1F64-4A2D-8923-477065A64E9E}" destId="{570EA397-FFDC-403C-8E8E-4D6BADA99A57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6F8039-0494-477C-AD9E-90C560BA25E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3CDB11-E40B-4A7E-899D-7274F5CA7182}">
      <dgm:prSet/>
      <dgm:spPr/>
      <dgm:t>
        <a:bodyPr/>
        <a:lstStyle/>
        <a:p>
          <a:r>
            <a:rPr lang="en-US" kern="1200" dirty="0" err="1"/>
            <a:t>Potřebné</a:t>
          </a:r>
          <a:r>
            <a:rPr lang="en-US" kern="1200" dirty="0"/>
            <a:t> </a:t>
          </a:r>
          <a:r>
            <a:rPr lang="en-US" kern="1200" dirty="0" err="1"/>
            <a:t>dokumenty</a:t>
          </a:r>
          <a:endParaRPr lang="en-US" kern="1200" dirty="0">
            <a:latin typeface="Calibri" panose="020F0502020204030204"/>
            <a:ea typeface="+mn-ea"/>
            <a:cs typeface="+mn-cs"/>
          </a:endParaRPr>
        </a:p>
      </dgm:t>
    </dgm:pt>
    <dgm:pt modelId="{ACB3B90A-F9DD-478D-8733-65CEF71BB449}" type="parTrans" cxnId="{5CE58D87-63C5-42E8-B5F0-48895E9FB386}">
      <dgm:prSet/>
      <dgm:spPr/>
      <dgm:t>
        <a:bodyPr/>
        <a:lstStyle/>
        <a:p>
          <a:endParaRPr lang="en-US"/>
        </a:p>
      </dgm:t>
    </dgm:pt>
    <dgm:pt modelId="{0598F3F9-C922-4C0E-B8EF-71FFA6D5C679}" type="sibTrans" cxnId="{5CE58D87-63C5-42E8-B5F0-48895E9FB386}">
      <dgm:prSet/>
      <dgm:spPr/>
      <dgm:t>
        <a:bodyPr/>
        <a:lstStyle/>
        <a:p>
          <a:endParaRPr lang="en-US"/>
        </a:p>
      </dgm:t>
    </dgm:pt>
    <dgm:pt modelId="{7E72A856-5325-4B08-BC62-42C271245DE2}">
      <dgm:prSet/>
      <dgm:spPr/>
      <dgm:t>
        <a:bodyPr/>
        <a:lstStyle/>
        <a:p>
          <a:r>
            <a:rPr lang="en-US"/>
            <a:t>Eseje</a:t>
          </a:r>
        </a:p>
      </dgm:t>
    </dgm:pt>
    <dgm:pt modelId="{2DB29357-BA36-487E-9C2A-A59FECF1160A}" type="parTrans" cxnId="{349DC6E9-EADB-4A8C-BAE6-7429CC38AD08}">
      <dgm:prSet/>
      <dgm:spPr/>
      <dgm:t>
        <a:bodyPr/>
        <a:lstStyle/>
        <a:p>
          <a:endParaRPr lang="en-US"/>
        </a:p>
      </dgm:t>
    </dgm:pt>
    <dgm:pt modelId="{A35B2803-4F34-4B1B-A9C2-0265DEE57581}" type="sibTrans" cxnId="{349DC6E9-EADB-4A8C-BAE6-7429CC38AD08}">
      <dgm:prSet/>
      <dgm:spPr/>
      <dgm:t>
        <a:bodyPr/>
        <a:lstStyle/>
        <a:p>
          <a:endParaRPr lang="en-US"/>
        </a:p>
      </dgm:t>
    </dgm:pt>
    <dgm:pt modelId="{610CE9C6-73C8-47A5-893B-CDA9158C8B9D}">
      <dgm:prSet/>
      <dgm:spPr/>
      <dgm:t>
        <a:bodyPr/>
        <a:lstStyle/>
        <a:p>
          <a:r>
            <a:rPr lang="en-US" dirty="0" err="1"/>
            <a:t>Vysvědčení</a:t>
          </a:r>
          <a:r>
            <a:rPr lang="en-US" dirty="0"/>
            <a:t> za </a:t>
          </a:r>
          <a:r>
            <a:rPr lang="en-US" dirty="0" err="1"/>
            <a:t>poslední</a:t>
          </a:r>
          <a:r>
            <a:rPr lang="en-US" dirty="0"/>
            <a:t> 4 </a:t>
          </a:r>
          <a:r>
            <a:rPr lang="en-US" dirty="0" err="1"/>
            <a:t>roky</a:t>
          </a:r>
          <a:r>
            <a:rPr lang="en-US" dirty="0"/>
            <a:t>, </a:t>
          </a:r>
          <a:r>
            <a:rPr lang="en-US" dirty="0" err="1"/>
            <a:t>zpětně</a:t>
          </a:r>
          <a:r>
            <a:rPr lang="en-US" dirty="0"/>
            <a:t> </a:t>
          </a:r>
          <a:r>
            <a:rPr lang="en-US" dirty="0" err="1"/>
            <a:t>maturitní</a:t>
          </a:r>
          <a:r>
            <a:rPr lang="en-US" dirty="0"/>
            <a:t> </a:t>
          </a:r>
          <a:r>
            <a:rPr lang="en-US" dirty="0" err="1"/>
            <a:t>vysvědčení</a:t>
          </a:r>
          <a:endParaRPr lang="en-US" dirty="0"/>
        </a:p>
      </dgm:t>
    </dgm:pt>
    <dgm:pt modelId="{9E0D9C69-ACB4-400C-88D6-350072256B91}" type="parTrans" cxnId="{7191FDAB-F4BF-4FD1-84D4-8D14F56DD35C}">
      <dgm:prSet/>
      <dgm:spPr/>
      <dgm:t>
        <a:bodyPr/>
        <a:lstStyle/>
        <a:p>
          <a:endParaRPr lang="en-US"/>
        </a:p>
      </dgm:t>
    </dgm:pt>
    <dgm:pt modelId="{4D8E58AB-F460-4CE6-8242-078917057265}" type="sibTrans" cxnId="{7191FDAB-F4BF-4FD1-84D4-8D14F56DD35C}">
      <dgm:prSet/>
      <dgm:spPr/>
      <dgm:t>
        <a:bodyPr/>
        <a:lstStyle/>
        <a:p>
          <a:endParaRPr lang="en-US"/>
        </a:p>
      </dgm:t>
    </dgm:pt>
    <dgm:pt modelId="{BEC0DD3A-2347-4A2A-9074-54E6884701F1}">
      <dgm:prSet/>
      <dgm:spPr/>
      <dgm:t>
        <a:bodyPr/>
        <a:lstStyle/>
        <a:p>
          <a:r>
            <a:rPr lang="en-US"/>
            <a:t>Záleží na známkách na maturitním vysvědčení</a:t>
          </a:r>
          <a:endParaRPr lang="en-US" dirty="0"/>
        </a:p>
      </dgm:t>
    </dgm:pt>
    <dgm:pt modelId="{A715258B-72F7-4387-9DEF-9B9A50C670A7}" type="parTrans" cxnId="{C8DB0541-2A76-464E-97C9-3477A98948FA}">
      <dgm:prSet/>
      <dgm:spPr/>
      <dgm:t>
        <a:bodyPr/>
        <a:lstStyle/>
        <a:p>
          <a:endParaRPr lang="en-US"/>
        </a:p>
      </dgm:t>
    </dgm:pt>
    <dgm:pt modelId="{844B4B1C-98A2-4159-B644-4622055BA5E6}" type="sibTrans" cxnId="{C8DB0541-2A76-464E-97C9-3477A98948FA}">
      <dgm:prSet/>
      <dgm:spPr/>
      <dgm:t>
        <a:bodyPr/>
        <a:lstStyle/>
        <a:p>
          <a:endParaRPr lang="en-US"/>
        </a:p>
      </dgm:t>
    </dgm:pt>
    <dgm:pt modelId="{8BD0352D-3F6D-4093-B791-966D734B044E}">
      <dgm:prSet/>
      <dgm:spPr/>
      <dgm:t>
        <a:bodyPr/>
        <a:lstStyle/>
        <a:p>
          <a:r>
            <a:rPr lang="en-US"/>
            <a:t>Počty minut v předmětech (přepočet do dánského systému předmětů)</a:t>
          </a:r>
        </a:p>
      </dgm:t>
    </dgm:pt>
    <dgm:pt modelId="{CB78BAC5-AB5F-4FEB-B8A7-80331CF149EA}" type="parTrans" cxnId="{66F77367-41C4-42DE-8736-4EED0FF0E872}">
      <dgm:prSet/>
      <dgm:spPr/>
      <dgm:t>
        <a:bodyPr/>
        <a:lstStyle/>
        <a:p>
          <a:endParaRPr lang="en-US"/>
        </a:p>
      </dgm:t>
    </dgm:pt>
    <dgm:pt modelId="{D5347DB3-4D8D-4AAA-80D4-759F7FF39E9B}" type="sibTrans" cxnId="{66F77367-41C4-42DE-8736-4EED0FF0E872}">
      <dgm:prSet/>
      <dgm:spPr/>
      <dgm:t>
        <a:bodyPr/>
        <a:lstStyle/>
        <a:p>
          <a:endParaRPr lang="en-US"/>
        </a:p>
      </dgm:t>
    </dgm:pt>
    <dgm:pt modelId="{E9AB07E8-D528-419D-9A4E-D129C3E19C19}">
      <dgm:prSet/>
      <dgm:spPr/>
      <dgm:t>
        <a:bodyPr/>
        <a:lstStyle/>
        <a:p>
          <a:r>
            <a:rPr lang="en-US"/>
            <a:t>Překlad všeho do AJ</a:t>
          </a:r>
        </a:p>
      </dgm:t>
    </dgm:pt>
    <dgm:pt modelId="{5A164315-4096-4876-8B39-AA7AA5B654B3}" type="parTrans" cxnId="{05177B4B-DB69-413F-AAFC-850776AA81B5}">
      <dgm:prSet/>
      <dgm:spPr/>
      <dgm:t>
        <a:bodyPr/>
        <a:lstStyle/>
        <a:p>
          <a:endParaRPr lang="en-US"/>
        </a:p>
      </dgm:t>
    </dgm:pt>
    <dgm:pt modelId="{0759B706-2A20-4C14-8993-8B91D4DA457F}" type="sibTrans" cxnId="{05177B4B-DB69-413F-AAFC-850776AA81B5}">
      <dgm:prSet/>
      <dgm:spPr/>
      <dgm:t>
        <a:bodyPr/>
        <a:lstStyle/>
        <a:p>
          <a:endParaRPr lang="en-US"/>
        </a:p>
      </dgm:t>
    </dgm:pt>
    <dgm:pt modelId="{CD9007E3-B7D2-43E9-8A00-4C7536C32FCC}">
      <dgm:prSet/>
      <dgm:spPr/>
      <dgm:t>
        <a:bodyPr/>
        <a:lstStyle/>
        <a:p>
          <a:r>
            <a:rPr lang="en-US"/>
            <a:t>Test angličtiny - IELTS, TOEFL, CAE</a:t>
          </a:r>
        </a:p>
      </dgm:t>
    </dgm:pt>
    <dgm:pt modelId="{C20FCCA9-517C-4CE3-8709-9152E1226E24}" type="parTrans" cxnId="{115600A6-B4EB-4E0A-A1EA-CE4CE733AEB0}">
      <dgm:prSet/>
      <dgm:spPr/>
      <dgm:t>
        <a:bodyPr/>
        <a:lstStyle/>
        <a:p>
          <a:endParaRPr lang="en-US"/>
        </a:p>
      </dgm:t>
    </dgm:pt>
    <dgm:pt modelId="{D23CB75D-9594-4AD4-98B2-3397BE185C6F}" type="sibTrans" cxnId="{115600A6-B4EB-4E0A-A1EA-CE4CE733AEB0}">
      <dgm:prSet/>
      <dgm:spPr/>
      <dgm:t>
        <a:bodyPr/>
        <a:lstStyle/>
        <a:p>
          <a:endParaRPr lang="en-US"/>
        </a:p>
      </dgm:t>
    </dgm:pt>
    <dgm:pt modelId="{EF26E890-E088-412A-994C-B85FCB8A4DD1}">
      <dgm:prSet/>
      <dgm:spPr/>
      <dgm:t>
        <a:bodyPr/>
        <a:lstStyle/>
        <a:p>
          <a:pPr>
            <a:defRPr b="1"/>
          </a:pPr>
          <a:r>
            <a:rPr lang="en-US"/>
            <a:t>Výběr univerzity</a:t>
          </a:r>
        </a:p>
      </dgm:t>
    </dgm:pt>
    <dgm:pt modelId="{252F2F23-6895-41CB-B701-C18FC53B1D8E}" type="parTrans" cxnId="{71717475-AB36-4873-A5A2-CD426EC7E21E}">
      <dgm:prSet/>
      <dgm:spPr/>
      <dgm:t>
        <a:bodyPr/>
        <a:lstStyle/>
        <a:p>
          <a:endParaRPr lang="en-US"/>
        </a:p>
      </dgm:t>
    </dgm:pt>
    <dgm:pt modelId="{DADC98C0-6952-4FC0-848A-70B6E4431B6E}" type="sibTrans" cxnId="{71717475-AB36-4873-A5A2-CD426EC7E21E}">
      <dgm:prSet/>
      <dgm:spPr/>
      <dgm:t>
        <a:bodyPr/>
        <a:lstStyle/>
        <a:p>
          <a:endParaRPr lang="en-US"/>
        </a:p>
      </dgm:t>
    </dgm:pt>
    <dgm:pt modelId="{546F7290-249A-4E12-83FC-B6E9E8B0DE45}">
      <dgm:prSet/>
      <dgm:spPr/>
      <dgm:t>
        <a:bodyPr/>
        <a:lstStyle/>
        <a:p>
          <a:r>
            <a:rPr lang="en-US"/>
            <a:t>Výběrové programy -&gt; přihlásit se na více univerzit</a:t>
          </a:r>
        </a:p>
      </dgm:t>
    </dgm:pt>
    <dgm:pt modelId="{AF1CD5DE-12F4-4981-A4EE-2ACA0A20C13A}" type="parTrans" cxnId="{378779C8-DE2A-4D37-BDA2-06B0F8496031}">
      <dgm:prSet/>
      <dgm:spPr/>
      <dgm:t>
        <a:bodyPr/>
        <a:lstStyle/>
        <a:p>
          <a:endParaRPr lang="en-US"/>
        </a:p>
      </dgm:t>
    </dgm:pt>
    <dgm:pt modelId="{78716D7B-842E-4DF0-8FBA-8C11E4C4F05E}" type="sibTrans" cxnId="{378779C8-DE2A-4D37-BDA2-06B0F8496031}">
      <dgm:prSet/>
      <dgm:spPr/>
      <dgm:t>
        <a:bodyPr/>
        <a:lstStyle/>
        <a:p>
          <a:endParaRPr lang="en-US"/>
        </a:p>
      </dgm:t>
    </dgm:pt>
    <dgm:pt modelId="{59D2C59C-1C21-4570-84B6-A12F7E56DF65}">
      <dgm:prSet/>
      <dgm:spPr/>
      <dgm:t>
        <a:bodyPr/>
        <a:lstStyle/>
        <a:p>
          <a:r>
            <a:rPr lang="en-US" dirty="0"/>
            <a:t>Jen </a:t>
          </a:r>
          <a:r>
            <a:rPr lang="en-US" dirty="0" err="1"/>
            <a:t>některé</a:t>
          </a:r>
          <a:r>
            <a:rPr lang="en-US" dirty="0"/>
            <a:t> </a:t>
          </a:r>
          <a:r>
            <a:rPr lang="en-US" dirty="0" err="1"/>
            <a:t>programy</a:t>
          </a:r>
          <a:r>
            <a:rPr lang="en-US" dirty="0"/>
            <a:t> v AJ (ale </a:t>
          </a:r>
          <a:r>
            <a:rPr lang="en-US" dirty="0" err="1"/>
            <a:t>Dánsko</a:t>
          </a:r>
          <a:r>
            <a:rPr lang="en-US" dirty="0"/>
            <a:t> </a:t>
          </a:r>
          <a:r>
            <a:rPr lang="en-US" dirty="0" err="1"/>
            <a:t>lepší</a:t>
          </a:r>
          <a:r>
            <a:rPr lang="en-US" dirty="0"/>
            <a:t>, </a:t>
          </a:r>
          <a:r>
            <a:rPr lang="en-US" dirty="0" err="1"/>
            <a:t>než</a:t>
          </a:r>
          <a:r>
            <a:rPr lang="en-US" dirty="0"/>
            <a:t> </a:t>
          </a:r>
          <a:r>
            <a:rPr lang="en-US" dirty="0" err="1"/>
            <a:t>jinde</a:t>
          </a:r>
          <a:r>
            <a:rPr lang="en-US" dirty="0"/>
            <a:t> v EU)</a:t>
          </a:r>
        </a:p>
      </dgm:t>
    </dgm:pt>
    <dgm:pt modelId="{DDE4B6CF-45B9-4D39-AF10-C5D4ED664914}" type="parTrans" cxnId="{D8F032AB-01C7-448C-894C-F364FC5A64E2}">
      <dgm:prSet/>
      <dgm:spPr/>
      <dgm:t>
        <a:bodyPr/>
        <a:lstStyle/>
        <a:p>
          <a:endParaRPr lang="en-US"/>
        </a:p>
      </dgm:t>
    </dgm:pt>
    <dgm:pt modelId="{0447BCE5-10BA-493B-97A5-EE488DFB4AA7}" type="sibTrans" cxnId="{D8F032AB-01C7-448C-894C-F364FC5A64E2}">
      <dgm:prSet/>
      <dgm:spPr/>
      <dgm:t>
        <a:bodyPr/>
        <a:lstStyle/>
        <a:p>
          <a:endParaRPr lang="en-US"/>
        </a:p>
      </dgm:t>
    </dgm:pt>
    <dgm:pt modelId="{055B8627-E2DF-4A3F-B2E0-A01A65D0B105}" type="pres">
      <dgm:prSet presAssocID="{FD6F8039-0494-477C-AD9E-90C560BA25E4}" presName="linear" presStyleCnt="0">
        <dgm:presLayoutVars>
          <dgm:dir/>
          <dgm:animLvl val="lvl"/>
          <dgm:resizeHandles val="exact"/>
        </dgm:presLayoutVars>
      </dgm:prSet>
      <dgm:spPr/>
    </dgm:pt>
    <dgm:pt modelId="{EC00D942-AADE-4BD8-94E7-71E480C349DD}" type="pres">
      <dgm:prSet presAssocID="{603CDB11-E40B-4A7E-899D-7274F5CA7182}" presName="parentLin" presStyleCnt="0"/>
      <dgm:spPr/>
    </dgm:pt>
    <dgm:pt modelId="{156F94EA-1C40-4FDC-BFD0-A7B85F59C2A1}" type="pres">
      <dgm:prSet presAssocID="{603CDB11-E40B-4A7E-899D-7274F5CA7182}" presName="parentLeftMargin" presStyleLbl="node1" presStyleIdx="0" presStyleCnt="2"/>
      <dgm:spPr/>
    </dgm:pt>
    <dgm:pt modelId="{499FF3E9-0DFC-4A9D-BE1B-D174E546CE16}" type="pres">
      <dgm:prSet presAssocID="{603CDB11-E40B-4A7E-899D-7274F5CA718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0479E61-DB5F-4C55-B441-B7889EFD5CE3}" type="pres">
      <dgm:prSet presAssocID="{603CDB11-E40B-4A7E-899D-7274F5CA7182}" presName="negativeSpace" presStyleCnt="0"/>
      <dgm:spPr/>
    </dgm:pt>
    <dgm:pt modelId="{7653AF56-925F-41C0-84E4-C77380CC284F}" type="pres">
      <dgm:prSet presAssocID="{603CDB11-E40B-4A7E-899D-7274F5CA7182}" presName="childText" presStyleLbl="conFgAcc1" presStyleIdx="0" presStyleCnt="2">
        <dgm:presLayoutVars>
          <dgm:bulletEnabled val="1"/>
        </dgm:presLayoutVars>
      </dgm:prSet>
      <dgm:spPr/>
    </dgm:pt>
    <dgm:pt modelId="{243D9F32-314F-438F-8ECB-05F153CB1D9D}" type="pres">
      <dgm:prSet presAssocID="{0598F3F9-C922-4C0E-B8EF-71FFA6D5C679}" presName="spaceBetweenRectangles" presStyleCnt="0"/>
      <dgm:spPr/>
    </dgm:pt>
    <dgm:pt modelId="{F886613D-0C8E-4459-AEB3-DB43516B003E}" type="pres">
      <dgm:prSet presAssocID="{EF26E890-E088-412A-994C-B85FCB8A4DD1}" presName="parentLin" presStyleCnt="0"/>
      <dgm:spPr/>
    </dgm:pt>
    <dgm:pt modelId="{083DF631-DEE9-4781-A5D1-1EF120FB1A03}" type="pres">
      <dgm:prSet presAssocID="{EF26E890-E088-412A-994C-B85FCB8A4DD1}" presName="parentLeftMargin" presStyleLbl="node1" presStyleIdx="0" presStyleCnt="2"/>
      <dgm:spPr/>
    </dgm:pt>
    <dgm:pt modelId="{C9225927-BD7B-4ACC-8185-2A33197063E8}" type="pres">
      <dgm:prSet presAssocID="{EF26E890-E088-412A-994C-B85FCB8A4DD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C32A8C2-9885-4864-BD9C-5FBB3A0B7D64}" type="pres">
      <dgm:prSet presAssocID="{EF26E890-E088-412A-994C-B85FCB8A4DD1}" presName="negativeSpace" presStyleCnt="0"/>
      <dgm:spPr/>
    </dgm:pt>
    <dgm:pt modelId="{9F5BB5CD-0368-4D0F-9ACC-1B647C66A253}" type="pres">
      <dgm:prSet presAssocID="{EF26E890-E088-412A-994C-B85FCB8A4DD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250FD1D-21DA-4756-B7C0-DC5C3AC25877}" type="presOf" srcId="{603CDB11-E40B-4A7E-899D-7274F5CA7182}" destId="{156F94EA-1C40-4FDC-BFD0-A7B85F59C2A1}" srcOrd="0" destOrd="0" presId="urn:microsoft.com/office/officeart/2005/8/layout/list1"/>
    <dgm:cxn modelId="{C8DB0541-2A76-464E-97C9-3477A98948FA}" srcId="{610CE9C6-73C8-47A5-893B-CDA9158C8B9D}" destId="{BEC0DD3A-2347-4A2A-9074-54E6884701F1}" srcOrd="0" destOrd="0" parTransId="{A715258B-72F7-4387-9DEF-9B9A50C670A7}" sibTransId="{844B4B1C-98A2-4159-B644-4622055BA5E6}"/>
    <dgm:cxn modelId="{CD294965-1919-4FC4-B848-E020B83F3EAC}" type="presOf" srcId="{EF26E890-E088-412A-994C-B85FCB8A4DD1}" destId="{083DF631-DEE9-4781-A5D1-1EF120FB1A03}" srcOrd="0" destOrd="0" presId="urn:microsoft.com/office/officeart/2005/8/layout/list1"/>
    <dgm:cxn modelId="{66F77367-41C4-42DE-8736-4EED0FF0E872}" srcId="{603CDB11-E40B-4A7E-899D-7274F5CA7182}" destId="{8BD0352D-3F6D-4093-B791-966D734B044E}" srcOrd="2" destOrd="0" parTransId="{CB78BAC5-AB5F-4FEB-B8A7-80331CF149EA}" sibTransId="{D5347DB3-4D8D-4AAA-80D4-759F7FF39E9B}"/>
    <dgm:cxn modelId="{05177B4B-DB69-413F-AAFC-850776AA81B5}" srcId="{603CDB11-E40B-4A7E-899D-7274F5CA7182}" destId="{E9AB07E8-D528-419D-9A4E-D129C3E19C19}" srcOrd="3" destOrd="0" parTransId="{5A164315-4096-4876-8B39-AA7AA5B654B3}" sibTransId="{0759B706-2A20-4C14-8993-8B91D4DA457F}"/>
    <dgm:cxn modelId="{305EC64F-2CF3-4F6F-AE11-33913E4986C3}" type="presOf" srcId="{546F7290-249A-4E12-83FC-B6E9E8B0DE45}" destId="{9F5BB5CD-0368-4D0F-9ACC-1B647C66A253}" srcOrd="0" destOrd="0" presId="urn:microsoft.com/office/officeart/2005/8/layout/list1"/>
    <dgm:cxn modelId="{08AE8550-E6AA-49CA-A298-802BA73DA247}" type="presOf" srcId="{8BD0352D-3F6D-4093-B791-966D734B044E}" destId="{7653AF56-925F-41C0-84E4-C77380CC284F}" srcOrd="0" destOrd="3" presId="urn:microsoft.com/office/officeart/2005/8/layout/list1"/>
    <dgm:cxn modelId="{49E75175-7257-43EE-AA86-51A11EE4EFC3}" type="presOf" srcId="{E9AB07E8-D528-419D-9A4E-D129C3E19C19}" destId="{7653AF56-925F-41C0-84E4-C77380CC284F}" srcOrd="0" destOrd="4" presId="urn:microsoft.com/office/officeart/2005/8/layout/list1"/>
    <dgm:cxn modelId="{71717475-AB36-4873-A5A2-CD426EC7E21E}" srcId="{FD6F8039-0494-477C-AD9E-90C560BA25E4}" destId="{EF26E890-E088-412A-994C-B85FCB8A4DD1}" srcOrd="1" destOrd="0" parTransId="{252F2F23-6895-41CB-B701-C18FC53B1D8E}" sibTransId="{DADC98C0-6952-4FC0-848A-70B6E4431B6E}"/>
    <dgm:cxn modelId="{5A634559-051A-42D6-A2FA-6983FCABAF50}" type="presOf" srcId="{7E72A856-5325-4B08-BC62-42C271245DE2}" destId="{7653AF56-925F-41C0-84E4-C77380CC284F}" srcOrd="0" destOrd="0" presId="urn:microsoft.com/office/officeart/2005/8/layout/list1"/>
    <dgm:cxn modelId="{5CE58D87-63C5-42E8-B5F0-48895E9FB386}" srcId="{FD6F8039-0494-477C-AD9E-90C560BA25E4}" destId="{603CDB11-E40B-4A7E-899D-7274F5CA7182}" srcOrd="0" destOrd="0" parTransId="{ACB3B90A-F9DD-478D-8733-65CEF71BB449}" sibTransId="{0598F3F9-C922-4C0E-B8EF-71FFA6D5C679}"/>
    <dgm:cxn modelId="{AA8F8290-A3C6-4411-975F-9257CD52F258}" type="presOf" srcId="{BEC0DD3A-2347-4A2A-9074-54E6884701F1}" destId="{7653AF56-925F-41C0-84E4-C77380CC284F}" srcOrd="0" destOrd="2" presId="urn:microsoft.com/office/officeart/2005/8/layout/list1"/>
    <dgm:cxn modelId="{115600A6-B4EB-4E0A-A1EA-CE4CE733AEB0}" srcId="{603CDB11-E40B-4A7E-899D-7274F5CA7182}" destId="{CD9007E3-B7D2-43E9-8A00-4C7536C32FCC}" srcOrd="4" destOrd="0" parTransId="{C20FCCA9-517C-4CE3-8709-9152E1226E24}" sibTransId="{D23CB75D-9594-4AD4-98B2-3397BE185C6F}"/>
    <dgm:cxn modelId="{D8F032AB-01C7-448C-894C-F364FC5A64E2}" srcId="{EF26E890-E088-412A-994C-B85FCB8A4DD1}" destId="{59D2C59C-1C21-4570-84B6-A12F7E56DF65}" srcOrd="1" destOrd="0" parTransId="{DDE4B6CF-45B9-4D39-AF10-C5D4ED664914}" sibTransId="{0447BCE5-10BA-493B-97A5-EE488DFB4AA7}"/>
    <dgm:cxn modelId="{7191FDAB-F4BF-4FD1-84D4-8D14F56DD35C}" srcId="{603CDB11-E40B-4A7E-899D-7274F5CA7182}" destId="{610CE9C6-73C8-47A5-893B-CDA9158C8B9D}" srcOrd="1" destOrd="0" parTransId="{9E0D9C69-ACB4-400C-88D6-350072256B91}" sibTransId="{4D8E58AB-F460-4CE6-8242-078917057265}"/>
    <dgm:cxn modelId="{27387FAC-13E3-41C8-8E6E-D54AFD86FAF4}" type="presOf" srcId="{59D2C59C-1C21-4570-84B6-A12F7E56DF65}" destId="{9F5BB5CD-0368-4D0F-9ACC-1B647C66A253}" srcOrd="0" destOrd="1" presId="urn:microsoft.com/office/officeart/2005/8/layout/list1"/>
    <dgm:cxn modelId="{378779C8-DE2A-4D37-BDA2-06B0F8496031}" srcId="{EF26E890-E088-412A-994C-B85FCB8A4DD1}" destId="{546F7290-249A-4E12-83FC-B6E9E8B0DE45}" srcOrd="0" destOrd="0" parTransId="{AF1CD5DE-12F4-4981-A4EE-2ACA0A20C13A}" sibTransId="{78716D7B-842E-4DF0-8FBA-8C11E4C4F05E}"/>
    <dgm:cxn modelId="{FE0CBED0-A013-4884-958D-364AE4704D51}" type="presOf" srcId="{FD6F8039-0494-477C-AD9E-90C560BA25E4}" destId="{055B8627-E2DF-4A3F-B2E0-A01A65D0B105}" srcOrd="0" destOrd="0" presId="urn:microsoft.com/office/officeart/2005/8/layout/list1"/>
    <dgm:cxn modelId="{349DC6E9-EADB-4A8C-BAE6-7429CC38AD08}" srcId="{603CDB11-E40B-4A7E-899D-7274F5CA7182}" destId="{7E72A856-5325-4B08-BC62-42C271245DE2}" srcOrd="0" destOrd="0" parTransId="{2DB29357-BA36-487E-9C2A-A59FECF1160A}" sibTransId="{A35B2803-4F34-4B1B-A9C2-0265DEE57581}"/>
    <dgm:cxn modelId="{C0B0C1EB-A008-4263-AD4D-237488B94B37}" type="presOf" srcId="{610CE9C6-73C8-47A5-893B-CDA9158C8B9D}" destId="{7653AF56-925F-41C0-84E4-C77380CC284F}" srcOrd="0" destOrd="1" presId="urn:microsoft.com/office/officeart/2005/8/layout/list1"/>
    <dgm:cxn modelId="{D22C9CEE-A08F-4FDC-8FEE-0DC1D2F31B36}" type="presOf" srcId="{EF26E890-E088-412A-994C-B85FCB8A4DD1}" destId="{C9225927-BD7B-4ACC-8185-2A33197063E8}" srcOrd="1" destOrd="0" presId="urn:microsoft.com/office/officeart/2005/8/layout/list1"/>
    <dgm:cxn modelId="{1BE89AEF-30AC-46BB-BC1D-5A23AFFC15E3}" type="presOf" srcId="{CD9007E3-B7D2-43E9-8A00-4C7536C32FCC}" destId="{7653AF56-925F-41C0-84E4-C77380CC284F}" srcOrd="0" destOrd="5" presId="urn:microsoft.com/office/officeart/2005/8/layout/list1"/>
    <dgm:cxn modelId="{06DBDEFA-FB18-4697-8A6B-4D23E9130CCF}" type="presOf" srcId="{603CDB11-E40B-4A7E-899D-7274F5CA7182}" destId="{499FF3E9-0DFC-4A9D-BE1B-D174E546CE16}" srcOrd="1" destOrd="0" presId="urn:microsoft.com/office/officeart/2005/8/layout/list1"/>
    <dgm:cxn modelId="{9CC1940B-9115-4087-80D0-B17F87C4D189}" type="presParOf" srcId="{055B8627-E2DF-4A3F-B2E0-A01A65D0B105}" destId="{EC00D942-AADE-4BD8-94E7-71E480C349DD}" srcOrd="0" destOrd="0" presId="urn:microsoft.com/office/officeart/2005/8/layout/list1"/>
    <dgm:cxn modelId="{A3323E84-DFB4-4709-B92A-C50CCCB120C7}" type="presParOf" srcId="{EC00D942-AADE-4BD8-94E7-71E480C349DD}" destId="{156F94EA-1C40-4FDC-BFD0-A7B85F59C2A1}" srcOrd="0" destOrd="0" presId="urn:microsoft.com/office/officeart/2005/8/layout/list1"/>
    <dgm:cxn modelId="{E834D5DA-3B25-4F8D-AA99-71516A7710CC}" type="presParOf" srcId="{EC00D942-AADE-4BD8-94E7-71E480C349DD}" destId="{499FF3E9-0DFC-4A9D-BE1B-D174E546CE16}" srcOrd="1" destOrd="0" presId="urn:microsoft.com/office/officeart/2005/8/layout/list1"/>
    <dgm:cxn modelId="{74FB9210-85DA-4825-887B-D97ECDF43D29}" type="presParOf" srcId="{055B8627-E2DF-4A3F-B2E0-A01A65D0B105}" destId="{C0479E61-DB5F-4C55-B441-B7889EFD5CE3}" srcOrd="1" destOrd="0" presId="urn:microsoft.com/office/officeart/2005/8/layout/list1"/>
    <dgm:cxn modelId="{228D0271-91CE-4106-87D0-E6D9D308E356}" type="presParOf" srcId="{055B8627-E2DF-4A3F-B2E0-A01A65D0B105}" destId="{7653AF56-925F-41C0-84E4-C77380CC284F}" srcOrd="2" destOrd="0" presId="urn:microsoft.com/office/officeart/2005/8/layout/list1"/>
    <dgm:cxn modelId="{0BAB466C-59FF-4F2E-95D9-94C66FE2697A}" type="presParOf" srcId="{055B8627-E2DF-4A3F-B2E0-A01A65D0B105}" destId="{243D9F32-314F-438F-8ECB-05F153CB1D9D}" srcOrd="3" destOrd="0" presId="urn:microsoft.com/office/officeart/2005/8/layout/list1"/>
    <dgm:cxn modelId="{21DDD052-B3D9-4719-B853-75E8B39B5F40}" type="presParOf" srcId="{055B8627-E2DF-4A3F-B2E0-A01A65D0B105}" destId="{F886613D-0C8E-4459-AEB3-DB43516B003E}" srcOrd="4" destOrd="0" presId="urn:microsoft.com/office/officeart/2005/8/layout/list1"/>
    <dgm:cxn modelId="{B23918B0-2DED-4770-BA0A-03770DE09E2F}" type="presParOf" srcId="{F886613D-0C8E-4459-AEB3-DB43516B003E}" destId="{083DF631-DEE9-4781-A5D1-1EF120FB1A03}" srcOrd="0" destOrd="0" presId="urn:microsoft.com/office/officeart/2005/8/layout/list1"/>
    <dgm:cxn modelId="{1283D617-03A7-4BE0-9500-CC852A9DDCFD}" type="presParOf" srcId="{F886613D-0C8E-4459-AEB3-DB43516B003E}" destId="{C9225927-BD7B-4ACC-8185-2A33197063E8}" srcOrd="1" destOrd="0" presId="urn:microsoft.com/office/officeart/2005/8/layout/list1"/>
    <dgm:cxn modelId="{350584B1-E74B-437A-AF56-016D4F01B00B}" type="presParOf" srcId="{055B8627-E2DF-4A3F-B2E0-A01A65D0B105}" destId="{4C32A8C2-9885-4864-BD9C-5FBB3A0B7D64}" srcOrd="5" destOrd="0" presId="urn:microsoft.com/office/officeart/2005/8/layout/list1"/>
    <dgm:cxn modelId="{855C79B3-7FD1-4A8C-9721-24A1C577A24D}" type="presParOf" srcId="{055B8627-E2DF-4A3F-B2E0-A01A65D0B105}" destId="{9F5BB5CD-0368-4D0F-9ACC-1B647C66A25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6F8039-0494-477C-AD9E-90C560BA25E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3CDB11-E40B-4A7E-899D-7274F5CA7182}">
      <dgm:prSet/>
      <dgm:spPr/>
      <dgm:t>
        <a:bodyPr/>
        <a:lstStyle/>
        <a:p>
          <a:r>
            <a:rPr lang="en-US" kern="1200" dirty="0" err="1"/>
            <a:t>Registrace</a:t>
          </a:r>
          <a:r>
            <a:rPr lang="en-US" kern="1200" dirty="0"/>
            <a:t> – </a:t>
          </a:r>
          <a:r>
            <a:rPr lang="en-US" kern="1200" dirty="0">
              <a:latin typeface="Calibri" panose="020F0502020204030204"/>
              <a:ea typeface="+mn-ea"/>
              <a:cs typeface="+mn-cs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optagelse.dk</a:t>
          </a:r>
          <a:endParaRPr lang="en-US" kern="1200" dirty="0">
            <a:latin typeface="Calibri" panose="020F0502020204030204"/>
            <a:ea typeface="+mn-ea"/>
            <a:cs typeface="+mn-cs"/>
          </a:endParaRPr>
        </a:p>
      </dgm:t>
    </dgm:pt>
    <dgm:pt modelId="{ACB3B90A-F9DD-478D-8733-65CEF71BB449}" type="parTrans" cxnId="{5CE58D87-63C5-42E8-B5F0-48895E9FB386}">
      <dgm:prSet/>
      <dgm:spPr/>
      <dgm:t>
        <a:bodyPr/>
        <a:lstStyle/>
        <a:p>
          <a:endParaRPr lang="en-US"/>
        </a:p>
      </dgm:t>
    </dgm:pt>
    <dgm:pt modelId="{0598F3F9-C922-4C0E-B8EF-71FFA6D5C679}" type="sibTrans" cxnId="{5CE58D87-63C5-42E8-B5F0-48895E9FB386}">
      <dgm:prSet/>
      <dgm:spPr/>
      <dgm:t>
        <a:bodyPr/>
        <a:lstStyle/>
        <a:p>
          <a:endParaRPr lang="en-US"/>
        </a:p>
      </dgm:t>
    </dgm:pt>
    <dgm:pt modelId="{713ADCBE-5615-40E7-868F-16311C2B6383}">
      <dgm:prSet/>
      <dgm:spPr/>
      <dgm:t>
        <a:bodyPr/>
        <a:lstStyle/>
        <a:p>
          <a:r>
            <a:rPr lang="en-US" dirty="0" err="1"/>
            <a:t>Podobné</a:t>
          </a:r>
          <a:r>
            <a:rPr lang="en-US" dirty="0"/>
            <a:t> pro </a:t>
          </a:r>
          <a:r>
            <a:rPr lang="en-US" dirty="0" err="1"/>
            <a:t>Nizozemsko</a:t>
          </a:r>
          <a:r>
            <a:rPr lang="en-US" dirty="0"/>
            <a:t> a </a:t>
          </a:r>
          <a:r>
            <a:rPr lang="en-US" dirty="0" err="1"/>
            <a:t>další</a:t>
          </a:r>
          <a:r>
            <a:rPr lang="en-US" dirty="0"/>
            <a:t> </a:t>
          </a:r>
          <a:r>
            <a:rPr lang="en-US" dirty="0" err="1"/>
            <a:t>evropské</a:t>
          </a:r>
          <a:r>
            <a:rPr lang="en-US" dirty="0"/>
            <a:t> </a:t>
          </a:r>
          <a:r>
            <a:rPr lang="en-US" dirty="0" err="1"/>
            <a:t>státy</a:t>
          </a:r>
          <a:endParaRPr lang="en-US" dirty="0"/>
        </a:p>
      </dgm:t>
    </dgm:pt>
    <dgm:pt modelId="{E41B6026-9049-4ECF-82E5-22D1E5372D12}" type="parTrans" cxnId="{17869B71-3349-4D04-8FAB-318E83134C68}">
      <dgm:prSet/>
      <dgm:spPr/>
      <dgm:t>
        <a:bodyPr/>
        <a:lstStyle/>
        <a:p>
          <a:endParaRPr lang="en-US"/>
        </a:p>
      </dgm:t>
    </dgm:pt>
    <dgm:pt modelId="{0F573B68-253F-461B-B2A0-2FFC07DCE245}" type="sibTrans" cxnId="{17869B71-3349-4D04-8FAB-318E83134C68}">
      <dgm:prSet/>
      <dgm:spPr/>
      <dgm:t>
        <a:bodyPr/>
        <a:lstStyle/>
        <a:p>
          <a:endParaRPr lang="en-US"/>
        </a:p>
      </dgm:t>
    </dgm:pt>
    <dgm:pt modelId="{BF9C130E-3C5D-4716-9C03-279E877026B8}">
      <dgm:prSet/>
      <dgm:spPr/>
      <dgm:t>
        <a:bodyPr/>
        <a:lstStyle/>
        <a:p>
          <a:r>
            <a:rPr lang="en-US" dirty="0" err="1"/>
            <a:t>Otevřené</a:t>
          </a:r>
          <a:r>
            <a:rPr lang="en-US" dirty="0"/>
            <a:t> od </a:t>
          </a:r>
          <a:r>
            <a:rPr lang="en-US" dirty="0" err="1"/>
            <a:t>února</a:t>
          </a:r>
          <a:r>
            <a:rPr lang="en-US" dirty="0"/>
            <a:t> do </a:t>
          </a:r>
          <a:r>
            <a:rPr lang="en-US" dirty="0" err="1"/>
            <a:t>března</a:t>
          </a:r>
          <a:r>
            <a:rPr lang="en-US" dirty="0"/>
            <a:t> 8.V</a:t>
          </a:r>
        </a:p>
      </dgm:t>
    </dgm:pt>
    <dgm:pt modelId="{24143C9F-FB4C-4A44-AD48-195F5B28B272}" type="parTrans" cxnId="{20D5CDAA-2F7B-418C-A39A-2226319B7BD5}">
      <dgm:prSet/>
      <dgm:spPr/>
      <dgm:t>
        <a:bodyPr/>
        <a:lstStyle/>
        <a:p>
          <a:endParaRPr lang="en-US"/>
        </a:p>
      </dgm:t>
    </dgm:pt>
    <dgm:pt modelId="{95B44E0A-0569-455F-9478-52D3F798CE13}" type="sibTrans" cxnId="{20D5CDAA-2F7B-418C-A39A-2226319B7BD5}">
      <dgm:prSet/>
      <dgm:spPr/>
      <dgm:t>
        <a:bodyPr/>
        <a:lstStyle/>
        <a:p>
          <a:endParaRPr lang="en-US"/>
        </a:p>
      </dgm:t>
    </dgm:pt>
    <dgm:pt modelId="{5B83EA02-0B72-49B3-B2C7-4B89B2845064}">
      <dgm:prSet/>
      <dgm:spPr/>
      <dgm:t>
        <a:bodyPr/>
        <a:lstStyle/>
        <a:p>
          <a:r>
            <a:rPr lang="en-US" dirty="0"/>
            <a:t>Online </a:t>
          </a:r>
          <a:r>
            <a:rPr lang="en-US" dirty="0" err="1"/>
            <a:t>státní</a:t>
          </a:r>
          <a:r>
            <a:rPr lang="en-US" dirty="0"/>
            <a:t> </a:t>
          </a:r>
          <a:r>
            <a:rPr lang="en-US" dirty="0" err="1"/>
            <a:t>systém</a:t>
          </a:r>
          <a:endParaRPr lang="en-US" dirty="0"/>
        </a:p>
      </dgm:t>
    </dgm:pt>
    <dgm:pt modelId="{CE52B766-142A-4E67-8569-0C67FB9CB4F0}" type="parTrans" cxnId="{EFE5658E-86E8-4A0C-A6BC-FFB6AA9DA5C8}">
      <dgm:prSet/>
      <dgm:spPr/>
      <dgm:t>
        <a:bodyPr/>
        <a:lstStyle/>
        <a:p>
          <a:endParaRPr lang="en-US"/>
        </a:p>
      </dgm:t>
    </dgm:pt>
    <dgm:pt modelId="{5A908327-8D08-4514-993B-DF031DB5F907}" type="sibTrans" cxnId="{EFE5658E-86E8-4A0C-A6BC-FFB6AA9DA5C8}">
      <dgm:prSet/>
      <dgm:spPr/>
      <dgm:t>
        <a:bodyPr/>
        <a:lstStyle/>
        <a:p>
          <a:endParaRPr lang="en-US"/>
        </a:p>
      </dgm:t>
    </dgm:pt>
    <dgm:pt modelId="{773A7C30-F881-41E7-9AB2-D1B81405C5F9}">
      <dgm:prSet/>
      <dgm:spPr/>
      <dgm:t>
        <a:bodyPr/>
        <a:lstStyle/>
        <a:p>
          <a:r>
            <a:rPr lang="en-US" dirty="0" err="1"/>
            <a:t>Nahrávají</a:t>
          </a:r>
          <a:r>
            <a:rPr lang="en-US" dirty="0"/>
            <a:t> se </a:t>
          </a:r>
          <a:r>
            <a:rPr lang="en-US" dirty="0" err="1"/>
            <a:t>zde</a:t>
          </a:r>
          <a:r>
            <a:rPr lang="en-US" dirty="0"/>
            <a:t> </a:t>
          </a:r>
          <a:r>
            <a:rPr lang="en-US" dirty="0" err="1"/>
            <a:t>scany</a:t>
          </a:r>
          <a:r>
            <a:rPr lang="en-US" dirty="0"/>
            <a:t> </a:t>
          </a:r>
          <a:r>
            <a:rPr lang="en-US" dirty="0" err="1"/>
            <a:t>všech</a:t>
          </a:r>
          <a:r>
            <a:rPr lang="en-US" dirty="0"/>
            <a:t> </a:t>
          </a:r>
          <a:r>
            <a:rPr lang="en-US" dirty="0" err="1"/>
            <a:t>dokumentů</a:t>
          </a:r>
          <a:endParaRPr lang="en-US" dirty="0"/>
        </a:p>
      </dgm:t>
    </dgm:pt>
    <dgm:pt modelId="{9ED265D0-C901-4E29-B486-B1E5C2933B17}" type="parTrans" cxnId="{D1DAF6E6-FC61-4CBD-9F88-26FF4922DB75}">
      <dgm:prSet/>
      <dgm:spPr/>
      <dgm:t>
        <a:bodyPr/>
        <a:lstStyle/>
        <a:p>
          <a:endParaRPr lang="en-US"/>
        </a:p>
      </dgm:t>
    </dgm:pt>
    <dgm:pt modelId="{AC4FC657-4B27-42C1-AE41-E078EA4574B6}" type="sibTrans" cxnId="{D1DAF6E6-FC61-4CBD-9F88-26FF4922DB75}">
      <dgm:prSet/>
      <dgm:spPr/>
      <dgm:t>
        <a:bodyPr/>
        <a:lstStyle/>
        <a:p>
          <a:endParaRPr lang="en-US"/>
        </a:p>
      </dgm:t>
    </dgm:pt>
    <dgm:pt modelId="{6A7BBC16-ECA4-4F86-BE50-33B9F1BA68C4}">
      <dgm:prSet/>
      <dgm:spPr/>
      <dgm:t>
        <a:bodyPr/>
        <a:lstStyle/>
        <a:p>
          <a:r>
            <a:rPr lang="en-US" dirty="0"/>
            <a:t>Limit 8 </a:t>
          </a:r>
          <a:r>
            <a:rPr lang="en-US" dirty="0" err="1"/>
            <a:t>přihlášek</a:t>
          </a:r>
          <a:r>
            <a:rPr lang="en-US" dirty="0"/>
            <a:t> v </a:t>
          </a:r>
          <a:r>
            <a:rPr lang="en-US" dirty="0" err="1"/>
            <a:t>Dánsku</a:t>
          </a:r>
          <a:endParaRPr lang="en-US" dirty="0"/>
        </a:p>
      </dgm:t>
    </dgm:pt>
    <dgm:pt modelId="{85CF376D-EE93-42D7-9566-C135CE9B1CEB}" type="parTrans" cxnId="{3A22C4A7-3EDD-494B-847F-B326FD083F35}">
      <dgm:prSet/>
      <dgm:spPr/>
      <dgm:t>
        <a:bodyPr/>
        <a:lstStyle/>
        <a:p>
          <a:endParaRPr lang="en-US"/>
        </a:p>
      </dgm:t>
    </dgm:pt>
    <dgm:pt modelId="{601E04A8-6D0E-4422-A519-2668510D2CB7}" type="sibTrans" cxnId="{3A22C4A7-3EDD-494B-847F-B326FD083F35}">
      <dgm:prSet/>
      <dgm:spPr/>
      <dgm:t>
        <a:bodyPr/>
        <a:lstStyle/>
        <a:p>
          <a:endParaRPr lang="en-US"/>
        </a:p>
      </dgm:t>
    </dgm:pt>
    <dgm:pt modelId="{055B8627-E2DF-4A3F-B2E0-A01A65D0B105}" type="pres">
      <dgm:prSet presAssocID="{FD6F8039-0494-477C-AD9E-90C560BA25E4}" presName="linear" presStyleCnt="0">
        <dgm:presLayoutVars>
          <dgm:dir/>
          <dgm:animLvl val="lvl"/>
          <dgm:resizeHandles val="exact"/>
        </dgm:presLayoutVars>
      </dgm:prSet>
      <dgm:spPr/>
    </dgm:pt>
    <dgm:pt modelId="{EC00D942-AADE-4BD8-94E7-71E480C349DD}" type="pres">
      <dgm:prSet presAssocID="{603CDB11-E40B-4A7E-899D-7274F5CA7182}" presName="parentLin" presStyleCnt="0"/>
      <dgm:spPr/>
    </dgm:pt>
    <dgm:pt modelId="{156F94EA-1C40-4FDC-BFD0-A7B85F59C2A1}" type="pres">
      <dgm:prSet presAssocID="{603CDB11-E40B-4A7E-899D-7274F5CA7182}" presName="parentLeftMargin" presStyleLbl="node1" presStyleIdx="0" presStyleCnt="2"/>
      <dgm:spPr/>
    </dgm:pt>
    <dgm:pt modelId="{499FF3E9-0DFC-4A9D-BE1B-D174E546CE16}" type="pres">
      <dgm:prSet presAssocID="{603CDB11-E40B-4A7E-899D-7274F5CA718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0479E61-DB5F-4C55-B441-B7889EFD5CE3}" type="pres">
      <dgm:prSet presAssocID="{603CDB11-E40B-4A7E-899D-7274F5CA7182}" presName="negativeSpace" presStyleCnt="0"/>
      <dgm:spPr/>
    </dgm:pt>
    <dgm:pt modelId="{7653AF56-925F-41C0-84E4-C77380CC284F}" type="pres">
      <dgm:prSet presAssocID="{603CDB11-E40B-4A7E-899D-7274F5CA7182}" presName="childText" presStyleLbl="conFgAcc1" presStyleIdx="0" presStyleCnt="2">
        <dgm:presLayoutVars>
          <dgm:bulletEnabled val="1"/>
        </dgm:presLayoutVars>
      </dgm:prSet>
      <dgm:spPr/>
    </dgm:pt>
    <dgm:pt modelId="{243D9F32-314F-438F-8ECB-05F153CB1D9D}" type="pres">
      <dgm:prSet presAssocID="{0598F3F9-C922-4C0E-B8EF-71FFA6D5C679}" presName="spaceBetweenRectangles" presStyleCnt="0"/>
      <dgm:spPr/>
    </dgm:pt>
    <dgm:pt modelId="{B9ABB8EE-097A-4723-93D3-21C26C8C8BF8}" type="pres">
      <dgm:prSet presAssocID="{713ADCBE-5615-40E7-868F-16311C2B6383}" presName="parentLin" presStyleCnt="0"/>
      <dgm:spPr/>
    </dgm:pt>
    <dgm:pt modelId="{62CEE083-FCBB-4402-A665-4FA16AA6A134}" type="pres">
      <dgm:prSet presAssocID="{713ADCBE-5615-40E7-868F-16311C2B6383}" presName="parentLeftMargin" presStyleLbl="node1" presStyleIdx="0" presStyleCnt="2"/>
      <dgm:spPr/>
    </dgm:pt>
    <dgm:pt modelId="{C935BF58-58A5-435B-AA1C-A3933ED9A004}" type="pres">
      <dgm:prSet presAssocID="{713ADCBE-5615-40E7-868F-16311C2B638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C03E313-0EC2-42B2-BDC9-B42D831103A5}" type="pres">
      <dgm:prSet presAssocID="{713ADCBE-5615-40E7-868F-16311C2B6383}" presName="negativeSpace" presStyleCnt="0"/>
      <dgm:spPr/>
    </dgm:pt>
    <dgm:pt modelId="{0CB022FF-EECE-4303-B9BA-FC18758A815D}" type="pres">
      <dgm:prSet presAssocID="{713ADCBE-5615-40E7-868F-16311C2B638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250FD1D-21DA-4756-B7C0-DC5C3AC25877}" type="presOf" srcId="{603CDB11-E40B-4A7E-899D-7274F5CA7182}" destId="{156F94EA-1C40-4FDC-BFD0-A7B85F59C2A1}" srcOrd="0" destOrd="0" presId="urn:microsoft.com/office/officeart/2005/8/layout/list1"/>
    <dgm:cxn modelId="{14B81725-6C43-4F90-9E45-9B3054AB4692}" type="presOf" srcId="{6A7BBC16-ECA4-4F86-BE50-33B9F1BA68C4}" destId="{7653AF56-925F-41C0-84E4-C77380CC284F}" srcOrd="0" destOrd="3" presId="urn:microsoft.com/office/officeart/2005/8/layout/list1"/>
    <dgm:cxn modelId="{6DE42F3B-4E06-422E-83EC-439CEDA27539}" type="presOf" srcId="{773A7C30-F881-41E7-9AB2-D1B81405C5F9}" destId="{7653AF56-925F-41C0-84E4-C77380CC284F}" srcOrd="0" destOrd="2" presId="urn:microsoft.com/office/officeart/2005/8/layout/list1"/>
    <dgm:cxn modelId="{17869B71-3349-4D04-8FAB-318E83134C68}" srcId="{FD6F8039-0494-477C-AD9E-90C560BA25E4}" destId="{713ADCBE-5615-40E7-868F-16311C2B6383}" srcOrd="1" destOrd="0" parTransId="{E41B6026-9049-4ECF-82E5-22D1E5372D12}" sibTransId="{0F573B68-253F-461B-B2A0-2FFC07DCE245}"/>
    <dgm:cxn modelId="{C7D67A7F-F0D0-4721-82FE-8AF5341E36F9}" type="presOf" srcId="{BF9C130E-3C5D-4716-9C03-279E877026B8}" destId="{7653AF56-925F-41C0-84E4-C77380CC284F}" srcOrd="0" destOrd="0" presId="urn:microsoft.com/office/officeart/2005/8/layout/list1"/>
    <dgm:cxn modelId="{5CE58D87-63C5-42E8-B5F0-48895E9FB386}" srcId="{FD6F8039-0494-477C-AD9E-90C560BA25E4}" destId="{603CDB11-E40B-4A7E-899D-7274F5CA7182}" srcOrd="0" destOrd="0" parTransId="{ACB3B90A-F9DD-478D-8733-65CEF71BB449}" sibTransId="{0598F3F9-C922-4C0E-B8EF-71FFA6D5C679}"/>
    <dgm:cxn modelId="{EFE5658E-86E8-4A0C-A6BC-FFB6AA9DA5C8}" srcId="{603CDB11-E40B-4A7E-899D-7274F5CA7182}" destId="{5B83EA02-0B72-49B3-B2C7-4B89B2845064}" srcOrd="1" destOrd="0" parTransId="{CE52B766-142A-4E67-8569-0C67FB9CB4F0}" sibTransId="{5A908327-8D08-4514-993B-DF031DB5F907}"/>
    <dgm:cxn modelId="{3A22C4A7-3EDD-494B-847F-B326FD083F35}" srcId="{603CDB11-E40B-4A7E-899D-7274F5CA7182}" destId="{6A7BBC16-ECA4-4F86-BE50-33B9F1BA68C4}" srcOrd="3" destOrd="0" parTransId="{85CF376D-EE93-42D7-9566-C135CE9B1CEB}" sibTransId="{601E04A8-6D0E-4422-A519-2668510D2CB7}"/>
    <dgm:cxn modelId="{20D5CDAA-2F7B-418C-A39A-2226319B7BD5}" srcId="{603CDB11-E40B-4A7E-899D-7274F5CA7182}" destId="{BF9C130E-3C5D-4716-9C03-279E877026B8}" srcOrd="0" destOrd="0" parTransId="{24143C9F-FB4C-4A44-AD48-195F5B28B272}" sibTransId="{95B44E0A-0569-455F-9478-52D3F798CE13}"/>
    <dgm:cxn modelId="{C8BC13C8-8CE2-4E70-80B9-D86785ABDDDB}" type="presOf" srcId="{713ADCBE-5615-40E7-868F-16311C2B6383}" destId="{C935BF58-58A5-435B-AA1C-A3933ED9A004}" srcOrd="1" destOrd="0" presId="urn:microsoft.com/office/officeart/2005/8/layout/list1"/>
    <dgm:cxn modelId="{FE0CBED0-A013-4884-958D-364AE4704D51}" type="presOf" srcId="{FD6F8039-0494-477C-AD9E-90C560BA25E4}" destId="{055B8627-E2DF-4A3F-B2E0-A01A65D0B105}" srcOrd="0" destOrd="0" presId="urn:microsoft.com/office/officeart/2005/8/layout/list1"/>
    <dgm:cxn modelId="{44890FD8-64BF-40C4-AD09-6A3FF2C2195C}" type="presOf" srcId="{5B83EA02-0B72-49B3-B2C7-4B89B2845064}" destId="{7653AF56-925F-41C0-84E4-C77380CC284F}" srcOrd="0" destOrd="1" presId="urn:microsoft.com/office/officeart/2005/8/layout/list1"/>
    <dgm:cxn modelId="{06663EDC-0B9D-4C91-A082-4D226BBAD0E8}" type="presOf" srcId="{713ADCBE-5615-40E7-868F-16311C2B6383}" destId="{62CEE083-FCBB-4402-A665-4FA16AA6A134}" srcOrd="0" destOrd="0" presId="urn:microsoft.com/office/officeart/2005/8/layout/list1"/>
    <dgm:cxn modelId="{D1DAF6E6-FC61-4CBD-9F88-26FF4922DB75}" srcId="{603CDB11-E40B-4A7E-899D-7274F5CA7182}" destId="{773A7C30-F881-41E7-9AB2-D1B81405C5F9}" srcOrd="2" destOrd="0" parTransId="{9ED265D0-C901-4E29-B486-B1E5C2933B17}" sibTransId="{AC4FC657-4B27-42C1-AE41-E078EA4574B6}"/>
    <dgm:cxn modelId="{06DBDEFA-FB18-4697-8A6B-4D23E9130CCF}" type="presOf" srcId="{603CDB11-E40B-4A7E-899D-7274F5CA7182}" destId="{499FF3E9-0DFC-4A9D-BE1B-D174E546CE16}" srcOrd="1" destOrd="0" presId="urn:microsoft.com/office/officeart/2005/8/layout/list1"/>
    <dgm:cxn modelId="{9CC1940B-9115-4087-80D0-B17F87C4D189}" type="presParOf" srcId="{055B8627-E2DF-4A3F-B2E0-A01A65D0B105}" destId="{EC00D942-AADE-4BD8-94E7-71E480C349DD}" srcOrd="0" destOrd="0" presId="urn:microsoft.com/office/officeart/2005/8/layout/list1"/>
    <dgm:cxn modelId="{A3323E84-DFB4-4709-B92A-C50CCCB120C7}" type="presParOf" srcId="{EC00D942-AADE-4BD8-94E7-71E480C349DD}" destId="{156F94EA-1C40-4FDC-BFD0-A7B85F59C2A1}" srcOrd="0" destOrd="0" presId="urn:microsoft.com/office/officeart/2005/8/layout/list1"/>
    <dgm:cxn modelId="{E834D5DA-3B25-4F8D-AA99-71516A7710CC}" type="presParOf" srcId="{EC00D942-AADE-4BD8-94E7-71E480C349DD}" destId="{499FF3E9-0DFC-4A9D-BE1B-D174E546CE16}" srcOrd="1" destOrd="0" presId="urn:microsoft.com/office/officeart/2005/8/layout/list1"/>
    <dgm:cxn modelId="{74FB9210-85DA-4825-887B-D97ECDF43D29}" type="presParOf" srcId="{055B8627-E2DF-4A3F-B2E0-A01A65D0B105}" destId="{C0479E61-DB5F-4C55-B441-B7889EFD5CE3}" srcOrd="1" destOrd="0" presId="urn:microsoft.com/office/officeart/2005/8/layout/list1"/>
    <dgm:cxn modelId="{228D0271-91CE-4106-87D0-E6D9D308E356}" type="presParOf" srcId="{055B8627-E2DF-4A3F-B2E0-A01A65D0B105}" destId="{7653AF56-925F-41C0-84E4-C77380CC284F}" srcOrd="2" destOrd="0" presId="urn:microsoft.com/office/officeart/2005/8/layout/list1"/>
    <dgm:cxn modelId="{0BAB466C-59FF-4F2E-95D9-94C66FE2697A}" type="presParOf" srcId="{055B8627-E2DF-4A3F-B2E0-A01A65D0B105}" destId="{243D9F32-314F-438F-8ECB-05F153CB1D9D}" srcOrd="3" destOrd="0" presId="urn:microsoft.com/office/officeart/2005/8/layout/list1"/>
    <dgm:cxn modelId="{7E84E538-B54E-4573-A269-A8D443C3EABE}" type="presParOf" srcId="{055B8627-E2DF-4A3F-B2E0-A01A65D0B105}" destId="{B9ABB8EE-097A-4723-93D3-21C26C8C8BF8}" srcOrd="4" destOrd="0" presId="urn:microsoft.com/office/officeart/2005/8/layout/list1"/>
    <dgm:cxn modelId="{997F69DA-5826-4053-A635-665AB33B85E9}" type="presParOf" srcId="{B9ABB8EE-097A-4723-93D3-21C26C8C8BF8}" destId="{62CEE083-FCBB-4402-A665-4FA16AA6A134}" srcOrd="0" destOrd="0" presId="urn:microsoft.com/office/officeart/2005/8/layout/list1"/>
    <dgm:cxn modelId="{1EF3EFCB-4DB1-45C6-918B-ABD9746B07AF}" type="presParOf" srcId="{B9ABB8EE-097A-4723-93D3-21C26C8C8BF8}" destId="{C935BF58-58A5-435B-AA1C-A3933ED9A004}" srcOrd="1" destOrd="0" presId="urn:microsoft.com/office/officeart/2005/8/layout/list1"/>
    <dgm:cxn modelId="{FDD828F9-D7D6-4F23-A2B0-DC10891483E5}" type="presParOf" srcId="{055B8627-E2DF-4A3F-B2E0-A01A65D0B105}" destId="{5C03E313-0EC2-42B2-BDC9-B42D831103A5}" srcOrd="5" destOrd="0" presId="urn:microsoft.com/office/officeart/2005/8/layout/list1"/>
    <dgm:cxn modelId="{BC007C24-9ED8-475B-823D-35F12320DF04}" type="presParOf" srcId="{055B8627-E2DF-4A3F-B2E0-A01A65D0B105}" destId="{0CB022FF-EECE-4303-B9BA-FC18758A815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8D146-F45B-45B5-8CCD-DD73A1B87CB1}">
      <dsp:nvSpPr>
        <dsp:cNvPr id="0" name=""/>
        <dsp:cNvSpPr/>
      </dsp:nvSpPr>
      <dsp:spPr>
        <a:xfrm>
          <a:off x="143610" y="2408324"/>
          <a:ext cx="2150066" cy="708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Zamyslet se</a:t>
          </a:r>
          <a:endParaRPr lang="en-US" sz="2500" kern="1200"/>
        </a:p>
      </dsp:txBody>
      <dsp:txXfrm>
        <a:off x="143610" y="2408324"/>
        <a:ext cx="2150066" cy="708544"/>
      </dsp:txXfrm>
    </dsp:sp>
    <dsp:sp modelId="{19F8645A-2F1E-4B78-A846-D2F9EA299E17}">
      <dsp:nvSpPr>
        <dsp:cNvPr id="0" name=""/>
        <dsp:cNvSpPr/>
      </dsp:nvSpPr>
      <dsp:spPr>
        <a:xfrm>
          <a:off x="141167" y="2192828"/>
          <a:ext cx="171028" cy="1710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04ECB-6DF1-498F-A0C4-CD1D7D13AA11}">
      <dsp:nvSpPr>
        <dsp:cNvPr id="0" name=""/>
        <dsp:cNvSpPr/>
      </dsp:nvSpPr>
      <dsp:spPr>
        <a:xfrm>
          <a:off x="260886" y="1953389"/>
          <a:ext cx="171028" cy="1710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7E623-0A4D-43F5-A97E-D1A1A6DE3B21}">
      <dsp:nvSpPr>
        <dsp:cNvPr id="0" name=""/>
        <dsp:cNvSpPr/>
      </dsp:nvSpPr>
      <dsp:spPr>
        <a:xfrm>
          <a:off x="548213" y="2001277"/>
          <a:ext cx="268758" cy="2687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6E9B4-1086-4DD5-B661-92CC5122CB28}">
      <dsp:nvSpPr>
        <dsp:cNvPr id="0" name=""/>
        <dsp:cNvSpPr/>
      </dsp:nvSpPr>
      <dsp:spPr>
        <a:xfrm>
          <a:off x="787653" y="1737894"/>
          <a:ext cx="171028" cy="1710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43BDB9-4827-457A-9B50-353FCFA5CDA8}">
      <dsp:nvSpPr>
        <dsp:cNvPr id="0" name=""/>
        <dsp:cNvSpPr/>
      </dsp:nvSpPr>
      <dsp:spPr>
        <a:xfrm>
          <a:off x="1098924" y="1642118"/>
          <a:ext cx="171028" cy="1710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70B4AB-7166-4563-A068-5FAAC80E7969}">
      <dsp:nvSpPr>
        <dsp:cNvPr id="0" name=""/>
        <dsp:cNvSpPr/>
      </dsp:nvSpPr>
      <dsp:spPr>
        <a:xfrm>
          <a:off x="1482027" y="1809725"/>
          <a:ext cx="171028" cy="1710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74E5A9-A080-4BCC-BD52-E196784DAEBA}">
      <dsp:nvSpPr>
        <dsp:cNvPr id="0" name=""/>
        <dsp:cNvSpPr/>
      </dsp:nvSpPr>
      <dsp:spPr>
        <a:xfrm>
          <a:off x="1721466" y="1929445"/>
          <a:ext cx="268758" cy="2687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6C92B-3CD2-4D0F-AC17-0E8CFD1683F6}">
      <dsp:nvSpPr>
        <dsp:cNvPr id="0" name=""/>
        <dsp:cNvSpPr/>
      </dsp:nvSpPr>
      <dsp:spPr>
        <a:xfrm>
          <a:off x="2056681" y="2192828"/>
          <a:ext cx="171028" cy="1710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70B5D-7E77-4C10-A04D-E35885964CF2}">
      <dsp:nvSpPr>
        <dsp:cNvPr id="0" name=""/>
        <dsp:cNvSpPr/>
      </dsp:nvSpPr>
      <dsp:spPr>
        <a:xfrm>
          <a:off x="2200344" y="2456211"/>
          <a:ext cx="171028" cy="1710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F15E5-7E40-4081-B321-956CC4E34E63}">
      <dsp:nvSpPr>
        <dsp:cNvPr id="0" name=""/>
        <dsp:cNvSpPr/>
      </dsp:nvSpPr>
      <dsp:spPr>
        <a:xfrm>
          <a:off x="955260" y="1953389"/>
          <a:ext cx="439786" cy="4397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D6AE4-99B2-49A8-B451-1A618212959C}">
      <dsp:nvSpPr>
        <dsp:cNvPr id="0" name=""/>
        <dsp:cNvSpPr/>
      </dsp:nvSpPr>
      <dsp:spPr>
        <a:xfrm>
          <a:off x="21447" y="2863258"/>
          <a:ext cx="171028" cy="1710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8ADE63-D777-4CF6-8A14-1EEB499962EE}">
      <dsp:nvSpPr>
        <dsp:cNvPr id="0" name=""/>
        <dsp:cNvSpPr/>
      </dsp:nvSpPr>
      <dsp:spPr>
        <a:xfrm>
          <a:off x="165111" y="3078754"/>
          <a:ext cx="268758" cy="2687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A312D6-DDC9-4DC4-B84C-AF34AB731B8B}">
      <dsp:nvSpPr>
        <dsp:cNvPr id="0" name=""/>
        <dsp:cNvSpPr/>
      </dsp:nvSpPr>
      <dsp:spPr>
        <a:xfrm>
          <a:off x="524270" y="3270305"/>
          <a:ext cx="390921" cy="390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3E8D8-52DD-4D60-BE8C-67BAC48BCF34}">
      <dsp:nvSpPr>
        <dsp:cNvPr id="0" name=""/>
        <dsp:cNvSpPr/>
      </dsp:nvSpPr>
      <dsp:spPr>
        <a:xfrm>
          <a:off x="1027092" y="3581576"/>
          <a:ext cx="171028" cy="1710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B3415-A7D6-43F0-9897-6963E773DD02}">
      <dsp:nvSpPr>
        <dsp:cNvPr id="0" name=""/>
        <dsp:cNvSpPr/>
      </dsp:nvSpPr>
      <dsp:spPr>
        <a:xfrm>
          <a:off x="1122868" y="3270305"/>
          <a:ext cx="268758" cy="2687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E5AC0-CFFD-4A7A-877E-393EBEC71811}">
      <dsp:nvSpPr>
        <dsp:cNvPr id="0" name=""/>
        <dsp:cNvSpPr/>
      </dsp:nvSpPr>
      <dsp:spPr>
        <a:xfrm>
          <a:off x="1362307" y="3605520"/>
          <a:ext cx="171028" cy="1710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DB8F12-C3BE-4D4C-8195-651800C995E6}">
      <dsp:nvSpPr>
        <dsp:cNvPr id="0" name=""/>
        <dsp:cNvSpPr/>
      </dsp:nvSpPr>
      <dsp:spPr>
        <a:xfrm>
          <a:off x="1577802" y="3222417"/>
          <a:ext cx="390921" cy="3909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DBC34D-6F3E-4A7C-81D1-D37E5648A0E7}">
      <dsp:nvSpPr>
        <dsp:cNvPr id="0" name=""/>
        <dsp:cNvSpPr/>
      </dsp:nvSpPr>
      <dsp:spPr>
        <a:xfrm>
          <a:off x="2104569" y="3126641"/>
          <a:ext cx="268758" cy="2687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ECB4EB-03A2-48FA-9EAC-AC9FC89249F8}">
      <dsp:nvSpPr>
        <dsp:cNvPr id="0" name=""/>
        <dsp:cNvSpPr/>
      </dsp:nvSpPr>
      <dsp:spPr>
        <a:xfrm>
          <a:off x="2373327" y="2000879"/>
          <a:ext cx="789305" cy="1506869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F1744-3B9A-4B9D-8668-7FBA9C2019FE}">
      <dsp:nvSpPr>
        <dsp:cNvPr id="0" name=""/>
        <dsp:cNvSpPr/>
      </dsp:nvSpPr>
      <dsp:spPr>
        <a:xfrm>
          <a:off x="3162632" y="2001611"/>
          <a:ext cx="2152650" cy="1506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Být aktivní </a:t>
          </a:r>
          <a:endParaRPr lang="en-US" sz="2500" kern="1200"/>
        </a:p>
      </dsp:txBody>
      <dsp:txXfrm>
        <a:off x="3162632" y="2001611"/>
        <a:ext cx="2152650" cy="1506855"/>
      </dsp:txXfrm>
    </dsp:sp>
    <dsp:sp modelId="{0B1CA839-C3C2-4F73-95C5-594B868359F5}">
      <dsp:nvSpPr>
        <dsp:cNvPr id="0" name=""/>
        <dsp:cNvSpPr/>
      </dsp:nvSpPr>
      <dsp:spPr>
        <a:xfrm>
          <a:off x="5315282" y="2000879"/>
          <a:ext cx="789305" cy="1506869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0DC1F7-ECDD-47BE-9BEE-C43ED1B1A8A2}">
      <dsp:nvSpPr>
        <dsp:cNvPr id="0" name=""/>
        <dsp:cNvSpPr/>
      </dsp:nvSpPr>
      <dsp:spPr>
        <a:xfrm>
          <a:off x="6190693" y="1876348"/>
          <a:ext cx="1829752" cy="18297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err="1"/>
            <a:t>Vejška</a:t>
          </a:r>
          <a:r>
            <a:rPr lang="cs-CZ" sz="2500" kern="1200"/>
            <a:t> v zahraničí!</a:t>
          </a:r>
          <a:endParaRPr lang="en-US" sz="2500" kern="1200"/>
        </a:p>
      </dsp:txBody>
      <dsp:txXfrm>
        <a:off x="6458654" y="2144309"/>
        <a:ext cx="1293830" cy="12938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492C1-4F75-45EA-ACB2-E79BE60E38BA}">
      <dsp:nvSpPr>
        <dsp:cNvPr id="0" name=""/>
        <dsp:cNvSpPr/>
      </dsp:nvSpPr>
      <dsp:spPr>
        <a:xfrm rot="5400000">
          <a:off x="-226675" y="228934"/>
          <a:ext cx="1511172" cy="1057820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6.V</a:t>
          </a:r>
          <a:endParaRPr lang="en-US" sz="1700" kern="1200"/>
        </a:p>
      </dsp:txBody>
      <dsp:txXfrm rot="-5400000">
        <a:off x="1" y="531168"/>
        <a:ext cx="1057820" cy="453352"/>
      </dsp:txXfrm>
    </dsp:sp>
    <dsp:sp modelId="{C26EAD8E-8F4C-4043-A300-B1C3FD1B9409}">
      <dsp:nvSpPr>
        <dsp:cNvPr id="0" name=""/>
        <dsp:cNvSpPr/>
      </dsp:nvSpPr>
      <dsp:spPr>
        <a:xfrm rot="5400000">
          <a:off x="3432488" y="-2372409"/>
          <a:ext cx="982262" cy="57315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/>
            <a:t>Dobře vybrat semináře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 dirty="0"/>
            <a:t>Zamyslet se nad vysokoškolským oborem a zemí</a:t>
          </a:r>
          <a:endParaRPr lang="en-US" sz="2100" kern="1200" dirty="0"/>
        </a:p>
      </dsp:txBody>
      <dsp:txXfrm rot="-5400000">
        <a:off x="1057820" y="50209"/>
        <a:ext cx="5683648" cy="886362"/>
      </dsp:txXfrm>
    </dsp:sp>
    <dsp:sp modelId="{3C32B3DC-3CE5-43B7-A6AA-808B129B807A}">
      <dsp:nvSpPr>
        <dsp:cNvPr id="0" name=""/>
        <dsp:cNvSpPr/>
      </dsp:nvSpPr>
      <dsp:spPr>
        <a:xfrm rot="5400000">
          <a:off x="-226675" y="1595986"/>
          <a:ext cx="1511172" cy="1057820"/>
        </a:xfrm>
        <a:prstGeom prst="chevron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7.V podzim</a:t>
          </a:r>
          <a:endParaRPr lang="en-US" sz="1700" kern="1200"/>
        </a:p>
      </dsp:txBody>
      <dsp:txXfrm rot="-5400000">
        <a:off x="1" y="1898220"/>
        <a:ext cx="1057820" cy="453352"/>
      </dsp:txXfrm>
    </dsp:sp>
    <dsp:sp modelId="{69ED7008-6456-40C1-A853-A5E154AF98A7}">
      <dsp:nvSpPr>
        <dsp:cNvPr id="0" name=""/>
        <dsp:cNvSpPr/>
      </dsp:nvSpPr>
      <dsp:spPr>
        <a:xfrm rot="5400000">
          <a:off x="3432488" y="-1005357"/>
          <a:ext cx="982262" cy="57315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/>
            <a:t>Aktivně se účastnit v (mimo)školních aktivitách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/>
            <a:t>Najít termíny na jazykové testy Aj*</a:t>
          </a:r>
          <a:endParaRPr lang="en-US" sz="2100" kern="1200"/>
        </a:p>
      </dsp:txBody>
      <dsp:txXfrm rot="-5400000">
        <a:off x="1057820" y="1417261"/>
        <a:ext cx="5683648" cy="886362"/>
      </dsp:txXfrm>
    </dsp:sp>
    <dsp:sp modelId="{CBC9D5F9-50BD-4A1A-8E31-30B6933EEDB1}">
      <dsp:nvSpPr>
        <dsp:cNvPr id="0" name=""/>
        <dsp:cNvSpPr/>
      </dsp:nvSpPr>
      <dsp:spPr>
        <a:xfrm rot="5400000">
          <a:off x="-226675" y="2963037"/>
          <a:ext cx="1511172" cy="1057820"/>
        </a:xfrm>
        <a:prstGeom prst="chevron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7.V zima</a:t>
          </a:r>
          <a:endParaRPr lang="en-US" sz="1700" kern="1200"/>
        </a:p>
      </dsp:txBody>
      <dsp:txXfrm rot="-5400000">
        <a:off x="1" y="3265271"/>
        <a:ext cx="1057820" cy="453352"/>
      </dsp:txXfrm>
    </dsp:sp>
    <dsp:sp modelId="{2A0A6036-ED03-4BDD-85EB-23D254F4D5A9}">
      <dsp:nvSpPr>
        <dsp:cNvPr id="0" name=""/>
        <dsp:cNvSpPr/>
      </dsp:nvSpPr>
      <dsp:spPr>
        <a:xfrm rot="5400000">
          <a:off x="3432488" y="361694"/>
          <a:ext cx="982262" cy="57315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/>
            <a:t>Připravit se na jazykové testy Aj*</a:t>
          </a:r>
          <a:endParaRPr lang="en-US" sz="2100" kern="1200"/>
        </a:p>
      </dsp:txBody>
      <dsp:txXfrm rot="-5400000">
        <a:off x="1057820" y="2784312"/>
        <a:ext cx="5683648" cy="886362"/>
      </dsp:txXfrm>
    </dsp:sp>
    <dsp:sp modelId="{9BFB6902-B7D1-4E63-B526-49A40166EE08}">
      <dsp:nvSpPr>
        <dsp:cNvPr id="0" name=""/>
        <dsp:cNvSpPr/>
      </dsp:nvSpPr>
      <dsp:spPr>
        <a:xfrm rot="5400000">
          <a:off x="-226675" y="4330089"/>
          <a:ext cx="1511172" cy="1057820"/>
        </a:xfrm>
        <a:prstGeom prst="chevron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7.V jaro</a:t>
          </a:r>
          <a:endParaRPr lang="en-US" sz="1700" kern="1200"/>
        </a:p>
      </dsp:txBody>
      <dsp:txXfrm rot="-5400000">
        <a:off x="1" y="4632323"/>
        <a:ext cx="1057820" cy="453352"/>
      </dsp:txXfrm>
    </dsp:sp>
    <dsp:sp modelId="{BA6A2FBE-707D-40A7-9350-84D077CCBF63}">
      <dsp:nvSpPr>
        <dsp:cNvPr id="0" name=""/>
        <dsp:cNvSpPr/>
      </dsp:nvSpPr>
      <dsp:spPr>
        <a:xfrm rot="5400000">
          <a:off x="3432488" y="1728745"/>
          <a:ext cx="982262" cy="57315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100" kern="1200"/>
            <a:t>Napsat jazykové testy Aj* a zúžit výběr škol</a:t>
          </a:r>
          <a:endParaRPr lang="en-US" sz="2100" kern="1200"/>
        </a:p>
      </dsp:txBody>
      <dsp:txXfrm rot="-5400000">
        <a:off x="1057820" y="4151363"/>
        <a:ext cx="5683648" cy="886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32CBE-E7AA-4413-8280-6B07A8199B14}">
      <dsp:nvSpPr>
        <dsp:cNvPr id="0" name=""/>
        <dsp:cNvSpPr/>
      </dsp:nvSpPr>
      <dsp:spPr>
        <a:xfrm rot="5400000">
          <a:off x="-222552" y="224099"/>
          <a:ext cx="1483685" cy="1038579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7.V/8.V léto</a:t>
          </a:r>
          <a:endParaRPr lang="en-US" sz="1600" kern="1200"/>
        </a:p>
      </dsp:txBody>
      <dsp:txXfrm rot="-5400000">
        <a:off x="2" y="520836"/>
        <a:ext cx="1038579" cy="445106"/>
      </dsp:txXfrm>
    </dsp:sp>
    <dsp:sp modelId="{D58314EA-5A0A-4B5F-B5DC-EB959B05CA97}">
      <dsp:nvSpPr>
        <dsp:cNvPr id="0" name=""/>
        <dsp:cNvSpPr/>
      </dsp:nvSpPr>
      <dsp:spPr>
        <a:xfrm rot="5400000">
          <a:off x="3352179" y="-2312052"/>
          <a:ext cx="964395" cy="5591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/>
            <a:t>Vybrat ⁓</a:t>
          </a:r>
          <a:r>
            <a:rPr lang="en-US" sz="2400" kern="1200"/>
            <a:t>10 </a:t>
          </a:r>
          <a:r>
            <a:rPr lang="cs-CZ" sz="2400" kern="1200"/>
            <a:t>škol </a:t>
          </a:r>
          <a:r>
            <a:rPr lang="en-US" sz="2000" b="1" kern="1200"/>
            <a:t>🎓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/>
            <a:t>První náčrty esejů na přihlášky</a:t>
          </a:r>
          <a:endParaRPr lang="en-US" sz="2400" kern="1200"/>
        </a:p>
      </dsp:txBody>
      <dsp:txXfrm rot="-5400000">
        <a:off x="1038580" y="48625"/>
        <a:ext cx="5544516" cy="870239"/>
      </dsp:txXfrm>
    </dsp:sp>
    <dsp:sp modelId="{15D12E8C-BAD9-47C3-B6A9-5E78A9734FD9}">
      <dsp:nvSpPr>
        <dsp:cNvPr id="0" name=""/>
        <dsp:cNvSpPr/>
      </dsp:nvSpPr>
      <dsp:spPr>
        <a:xfrm rot="5400000">
          <a:off x="-222552" y="1563402"/>
          <a:ext cx="1483685" cy="1038579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8.V podzim</a:t>
          </a:r>
          <a:endParaRPr lang="en-US" sz="1600" kern="1200"/>
        </a:p>
      </dsp:txBody>
      <dsp:txXfrm rot="-5400000">
        <a:off x="2" y="1860139"/>
        <a:ext cx="1038579" cy="445106"/>
      </dsp:txXfrm>
    </dsp:sp>
    <dsp:sp modelId="{7E3BE7C3-B4BC-4B09-A505-A5D543B2A748}">
      <dsp:nvSpPr>
        <dsp:cNvPr id="0" name=""/>
        <dsp:cNvSpPr/>
      </dsp:nvSpPr>
      <dsp:spPr>
        <a:xfrm rot="5400000">
          <a:off x="3352179" y="-972749"/>
          <a:ext cx="964395" cy="5591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/>
            <a:t>Důkladně napsat, zkonzultovat, </a:t>
          </a:r>
          <a:r>
            <a:rPr lang="en-US" sz="1800" b="1" kern="1200"/>
            <a:t>📝</a:t>
          </a:r>
          <a:r>
            <a:rPr lang="cs-CZ" sz="2400" kern="1200"/>
            <a:t> zkontrolovat, a odeslat přihlášky</a:t>
          </a:r>
          <a:endParaRPr lang="en-US" sz="2400" kern="1200"/>
        </a:p>
      </dsp:txBody>
      <dsp:txXfrm rot="-5400000">
        <a:off x="1038580" y="1387928"/>
        <a:ext cx="5544516" cy="870239"/>
      </dsp:txXfrm>
    </dsp:sp>
    <dsp:sp modelId="{CB42D167-8703-4418-9DFB-C5A6081658F7}">
      <dsp:nvSpPr>
        <dsp:cNvPr id="0" name=""/>
        <dsp:cNvSpPr/>
      </dsp:nvSpPr>
      <dsp:spPr>
        <a:xfrm rot="5400000">
          <a:off x="-222552" y="2902705"/>
          <a:ext cx="1483685" cy="1038579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8.V zima</a:t>
          </a:r>
          <a:endParaRPr lang="en-US" sz="1600" kern="1200"/>
        </a:p>
      </dsp:txBody>
      <dsp:txXfrm rot="-5400000">
        <a:off x="2" y="3199442"/>
        <a:ext cx="1038579" cy="445106"/>
      </dsp:txXfrm>
    </dsp:sp>
    <dsp:sp modelId="{DE4759F5-AD6D-40AF-A14B-1EF169AAFFAB}">
      <dsp:nvSpPr>
        <dsp:cNvPr id="0" name=""/>
        <dsp:cNvSpPr/>
      </dsp:nvSpPr>
      <dsp:spPr>
        <a:xfrm rot="5400000">
          <a:off x="3352179" y="366553"/>
          <a:ext cx="964395" cy="5591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/>
            <a:t>Obdržet</a:t>
          </a:r>
          <a:r>
            <a:rPr lang="en-US" sz="2400" kern="1200"/>
            <a:t> </a:t>
          </a:r>
          <a:r>
            <a:rPr lang="cs-CZ" sz="2400" kern="1200"/>
            <a:t>dopisy o přijetí! </a:t>
          </a:r>
          <a:r>
            <a:rPr lang="en-US" sz="2400" kern="1200"/>
            <a:t>🎟️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/>
            <a:t>Zažádat o stipendia</a:t>
          </a:r>
          <a:endParaRPr lang="en-US" sz="2400" kern="1200"/>
        </a:p>
      </dsp:txBody>
      <dsp:txXfrm rot="-5400000">
        <a:off x="1038580" y="2727230"/>
        <a:ext cx="5544516" cy="870239"/>
      </dsp:txXfrm>
    </dsp:sp>
    <dsp:sp modelId="{184BCA2E-AB6B-45B6-8464-BB258F653E67}">
      <dsp:nvSpPr>
        <dsp:cNvPr id="0" name=""/>
        <dsp:cNvSpPr/>
      </dsp:nvSpPr>
      <dsp:spPr>
        <a:xfrm rot="5400000">
          <a:off x="-222552" y="4234382"/>
          <a:ext cx="1483685" cy="1038579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8.V jaro</a:t>
          </a:r>
          <a:endParaRPr lang="en-US" sz="1600" kern="1200"/>
        </a:p>
      </dsp:txBody>
      <dsp:txXfrm rot="-5400000">
        <a:off x="2" y="4531119"/>
        <a:ext cx="1038579" cy="445106"/>
      </dsp:txXfrm>
    </dsp:sp>
    <dsp:sp modelId="{1EA159E6-3013-4FD0-856A-303F913617D5}">
      <dsp:nvSpPr>
        <dsp:cNvPr id="0" name=""/>
        <dsp:cNvSpPr/>
      </dsp:nvSpPr>
      <dsp:spPr>
        <a:xfrm rot="5400000">
          <a:off x="3352179" y="1705856"/>
          <a:ext cx="964395" cy="5591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/>
            <a:t>Složit maturitu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Začít rozmýšlet co s sebou do kufru </a:t>
          </a:r>
          <a:r>
            <a:rPr lang="en-US" sz="2400" b="1" kern="1200" dirty="0"/>
            <a:t>🧳</a:t>
          </a:r>
          <a:r>
            <a:rPr lang="cs-CZ" sz="2400" kern="1200" dirty="0"/>
            <a:t> </a:t>
          </a:r>
          <a:endParaRPr lang="en-US" sz="2400" kern="1200" dirty="0"/>
        </a:p>
      </dsp:txBody>
      <dsp:txXfrm rot="-5400000">
        <a:off x="1038580" y="4066533"/>
        <a:ext cx="5544516" cy="8702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02F19-86D7-45A7-AD90-E39CC722BCE7}">
      <dsp:nvSpPr>
        <dsp:cNvPr id="0" name=""/>
        <dsp:cNvSpPr/>
      </dsp:nvSpPr>
      <dsp:spPr>
        <a:xfrm>
          <a:off x="3201" y="445489"/>
          <a:ext cx="2539866" cy="15239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Jednotný přihlašovací systém na většinu Amerických univerzit</a:t>
          </a:r>
          <a:endParaRPr lang="en-US" sz="1800" kern="1200"/>
        </a:p>
      </dsp:txBody>
      <dsp:txXfrm>
        <a:off x="3201" y="445489"/>
        <a:ext cx="2539866" cy="1523919"/>
      </dsp:txXfrm>
    </dsp:sp>
    <dsp:sp modelId="{B9A3D456-A54C-4FDE-ACC4-CEEBB739DD87}">
      <dsp:nvSpPr>
        <dsp:cNvPr id="0" name=""/>
        <dsp:cNvSpPr/>
      </dsp:nvSpPr>
      <dsp:spPr>
        <a:xfrm>
          <a:off x="2797054" y="445489"/>
          <a:ext cx="2539866" cy="15239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14998"/>
                <a:satOff val="-2801"/>
                <a:lumOff val="122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14998"/>
                <a:satOff val="-2801"/>
                <a:lumOff val="122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14998"/>
                <a:satOff val="-2801"/>
                <a:lumOff val="122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Eseje </a:t>
          </a: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/>
            <a:t>650 slov sdílený, na jedno ze 7 obecných témat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/>
            <a:t>500 slov už na míru podle zadání dané univerzity</a:t>
          </a:r>
          <a:endParaRPr lang="en-US" sz="1400" kern="1200"/>
        </a:p>
      </dsp:txBody>
      <dsp:txXfrm>
        <a:off x="2797054" y="445489"/>
        <a:ext cx="2539866" cy="1523919"/>
      </dsp:txXfrm>
    </dsp:sp>
    <dsp:sp modelId="{9ACF6A2C-8BD1-4509-BACE-129A52971BEE}">
      <dsp:nvSpPr>
        <dsp:cNvPr id="0" name=""/>
        <dsp:cNvSpPr/>
      </dsp:nvSpPr>
      <dsp:spPr>
        <a:xfrm>
          <a:off x="5590907" y="445489"/>
          <a:ext cx="2539866" cy="15239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229996"/>
                <a:satOff val="-5601"/>
                <a:lumOff val="245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29996"/>
                <a:satOff val="-5601"/>
                <a:lumOff val="245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29996"/>
                <a:satOff val="-5601"/>
                <a:lumOff val="245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Doporučující dopisy od vyučujících</a:t>
          </a: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/>
            <a:t>Učitel přírodovědy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/>
            <a:t>Učitel humanitního předmětu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/>
            <a:t>Zástupce školy</a:t>
          </a:r>
          <a:endParaRPr lang="en-US" sz="1400" kern="1200"/>
        </a:p>
      </dsp:txBody>
      <dsp:txXfrm>
        <a:off x="5590907" y="445489"/>
        <a:ext cx="2539866" cy="1523919"/>
      </dsp:txXfrm>
    </dsp:sp>
    <dsp:sp modelId="{1098A538-A6C9-49A3-B876-407BF254FC28}">
      <dsp:nvSpPr>
        <dsp:cNvPr id="0" name=""/>
        <dsp:cNvSpPr/>
      </dsp:nvSpPr>
      <dsp:spPr>
        <a:xfrm>
          <a:off x="8384760" y="445489"/>
          <a:ext cx="2539866" cy="15239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344994"/>
                <a:satOff val="-8402"/>
                <a:lumOff val="367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44994"/>
                <a:satOff val="-8402"/>
                <a:lumOff val="367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44994"/>
                <a:satOff val="-8402"/>
                <a:lumOff val="367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Standardizované testy</a:t>
          </a: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/>
            <a:t>TOEFL 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/>
            <a:t>SAT</a:t>
          </a:r>
          <a:endParaRPr lang="en-US" sz="1400" kern="1200"/>
        </a:p>
      </dsp:txBody>
      <dsp:txXfrm>
        <a:off x="8384760" y="445489"/>
        <a:ext cx="2539866" cy="1523919"/>
      </dsp:txXfrm>
    </dsp:sp>
    <dsp:sp modelId="{3F0A093D-3896-4B86-9987-786B7140A9B5}">
      <dsp:nvSpPr>
        <dsp:cNvPr id="0" name=""/>
        <dsp:cNvSpPr/>
      </dsp:nvSpPr>
      <dsp:spPr>
        <a:xfrm>
          <a:off x="1400128" y="2223395"/>
          <a:ext cx="2539866" cy="15239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344994"/>
                <a:satOff val="-8402"/>
                <a:lumOff val="367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44994"/>
                <a:satOff val="-8402"/>
                <a:lumOff val="367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44994"/>
                <a:satOff val="-8402"/>
                <a:lumOff val="367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Transcript</a:t>
          </a: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/>
            <a:t>Přepis známek za vyšší gymnázium a krátký popis GymŠpitu</a:t>
          </a:r>
          <a:endParaRPr lang="en-US" sz="1400" kern="1200"/>
        </a:p>
      </dsp:txBody>
      <dsp:txXfrm>
        <a:off x="1400128" y="2223395"/>
        <a:ext cx="2539866" cy="1523919"/>
      </dsp:txXfrm>
    </dsp:sp>
    <dsp:sp modelId="{EB1CA65B-BA93-463D-A391-4AB4BBE3050E}">
      <dsp:nvSpPr>
        <dsp:cNvPr id="0" name=""/>
        <dsp:cNvSpPr/>
      </dsp:nvSpPr>
      <dsp:spPr>
        <a:xfrm>
          <a:off x="4193981" y="2223395"/>
          <a:ext cx="2539866" cy="15239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229996"/>
                <a:satOff val="-5601"/>
                <a:lumOff val="245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29996"/>
                <a:satOff val="-5601"/>
                <a:lumOff val="245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29996"/>
                <a:satOff val="-5601"/>
                <a:lumOff val="245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Mimoškolní aktivity</a:t>
          </a: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/>
            <a:t>St</a:t>
          </a:r>
          <a:r>
            <a:rPr lang="en-US" sz="1400" kern="1200"/>
            <a:t>r</a:t>
          </a:r>
          <a:r>
            <a:rPr lang="cs-CZ" sz="1400" kern="1200"/>
            <a:t>učně popsat 5 nejvýznamnějších</a:t>
          </a:r>
          <a:endParaRPr lang="en-US" sz="1400" kern="1200"/>
        </a:p>
      </dsp:txBody>
      <dsp:txXfrm>
        <a:off x="4193981" y="2223395"/>
        <a:ext cx="2539866" cy="1523919"/>
      </dsp:txXfrm>
    </dsp:sp>
    <dsp:sp modelId="{570EA397-FFDC-403C-8E8E-4D6BADA99A57}">
      <dsp:nvSpPr>
        <dsp:cNvPr id="0" name=""/>
        <dsp:cNvSpPr/>
      </dsp:nvSpPr>
      <dsp:spPr>
        <a:xfrm>
          <a:off x="6987834" y="2223395"/>
          <a:ext cx="2539866" cy="1523919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114998"/>
                <a:satOff val="-2801"/>
                <a:lumOff val="122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14998"/>
                <a:satOff val="-2801"/>
                <a:lumOff val="122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14998"/>
                <a:satOff val="-2801"/>
                <a:lumOff val="122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*Vše v Angličtině, samozřejmě</a:t>
          </a:r>
          <a:endParaRPr lang="en-US" sz="1800" kern="1200"/>
        </a:p>
      </dsp:txBody>
      <dsp:txXfrm>
        <a:off x="6987834" y="2223395"/>
        <a:ext cx="2539866" cy="15239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3AF56-925F-41C0-84E4-C77380CC284F}">
      <dsp:nvSpPr>
        <dsp:cNvPr id="0" name=""/>
        <dsp:cNvSpPr/>
      </dsp:nvSpPr>
      <dsp:spPr>
        <a:xfrm>
          <a:off x="0" y="368671"/>
          <a:ext cx="10927829" cy="252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21" tIns="416560" rIns="84812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Eseje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Vysvědčení</a:t>
          </a:r>
          <a:r>
            <a:rPr lang="en-US" sz="2000" kern="1200" dirty="0"/>
            <a:t> za </a:t>
          </a:r>
          <a:r>
            <a:rPr lang="en-US" sz="2000" kern="1200" dirty="0" err="1"/>
            <a:t>poslední</a:t>
          </a:r>
          <a:r>
            <a:rPr lang="en-US" sz="2000" kern="1200" dirty="0"/>
            <a:t> 4 </a:t>
          </a:r>
          <a:r>
            <a:rPr lang="en-US" sz="2000" kern="1200" dirty="0" err="1"/>
            <a:t>roky</a:t>
          </a:r>
          <a:r>
            <a:rPr lang="en-US" sz="2000" kern="1200" dirty="0"/>
            <a:t>, </a:t>
          </a:r>
          <a:r>
            <a:rPr lang="en-US" sz="2000" kern="1200" dirty="0" err="1"/>
            <a:t>zpětně</a:t>
          </a:r>
          <a:r>
            <a:rPr lang="en-US" sz="2000" kern="1200" dirty="0"/>
            <a:t> </a:t>
          </a:r>
          <a:r>
            <a:rPr lang="en-US" sz="2000" kern="1200" dirty="0" err="1"/>
            <a:t>maturitní</a:t>
          </a:r>
          <a:r>
            <a:rPr lang="en-US" sz="2000" kern="1200" dirty="0"/>
            <a:t> </a:t>
          </a:r>
          <a:r>
            <a:rPr lang="en-US" sz="2000" kern="1200" dirty="0" err="1"/>
            <a:t>vysvědčení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Záleží na známkách na maturitním vysvědčení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Počty minut v předmětech (přepočet do dánského systému předmětů)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Překlad všeho do AJ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Test angličtiny - IELTS, TOEFL, CAE</a:t>
          </a:r>
        </a:p>
      </dsp:txBody>
      <dsp:txXfrm>
        <a:off x="0" y="368671"/>
        <a:ext cx="10927829" cy="2520000"/>
      </dsp:txXfrm>
    </dsp:sp>
    <dsp:sp modelId="{499FF3E9-0DFC-4A9D-BE1B-D174E546CE16}">
      <dsp:nvSpPr>
        <dsp:cNvPr id="0" name=""/>
        <dsp:cNvSpPr/>
      </dsp:nvSpPr>
      <dsp:spPr>
        <a:xfrm>
          <a:off x="546391" y="73471"/>
          <a:ext cx="764948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Potřebné</a:t>
          </a:r>
          <a:r>
            <a:rPr lang="en-US" sz="2000" kern="1200" dirty="0"/>
            <a:t> </a:t>
          </a:r>
          <a:r>
            <a:rPr lang="en-US" sz="2000" kern="1200" dirty="0" err="1"/>
            <a:t>dokumenty</a:t>
          </a:r>
          <a:endParaRPr lang="en-US" sz="2000" kern="1200" dirty="0">
            <a:latin typeface="Calibri" panose="020F0502020204030204"/>
            <a:ea typeface="+mn-ea"/>
            <a:cs typeface="+mn-cs"/>
          </a:endParaRPr>
        </a:p>
      </dsp:txBody>
      <dsp:txXfrm>
        <a:off x="575212" y="102292"/>
        <a:ext cx="7591838" cy="532758"/>
      </dsp:txXfrm>
    </dsp:sp>
    <dsp:sp modelId="{9F5BB5CD-0368-4D0F-9ACC-1B647C66A253}">
      <dsp:nvSpPr>
        <dsp:cNvPr id="0" name=""/>
        <dsp:cNvSpPr/>
      </dsp:nvSpPr>
      <dsp:spPr>
        <a:xfrm>
          <a:off x="0" y="3291872"/>
          <a:ext cx="10927829" cy="116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21" tIns="416560" rIns="84812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Výběrové programy -&gt; přihlásit se na více univerzit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Jen </a:t>
          </a:r>
          <a:r>
            <a:rPr lang="en-US" sz="2000" kern="1200" dirty="0" err="1"/>
            <a:t>některé</a:t>
          </a:r>
          <a:r>
            <a:rPr lang="en-US" sz="2000" kern="1200" dirty="0"/>
            <a:t> </a:t>
          </a:r>
          <a:r>
            <a:rPr lang="en-US" sz="2000" kern="1200" dirty="0" err="1"/>
            <a:t>programy</a:t>
          </a:r>
          <a:r>
            <a:rPr lang="en-US" sz="2000" kern="1200" dirty="0"/>
            <a:t> v AJ (ale </a:t>
          </a:r>
          <a:r>
            <a:rPr lang="en-US" sz="2000" kern="1200" dirty="0" err="1"/>
            <a:t>Dánsko</a:t>
          </a:r>
          <a:r>
            <a:rPr lang="en-US" sz="2000" kern="1200" dirty="0"/>
            <a:t> </a:t>
          </a:r>
          <a:r>
            <a:rPr lang="en-US" sz="2000" kern="1200" dirty="0" err="1"/>
            <a:t>lepší</a:t>
          </a:r>
          <a:r>
            <a:rPr lang="en-US" sz="2000" kern="1200" dirty="0"/>
            <a:t>, </a:t>
          </a:r>
          <a:r>
            <a:rPr lang="en-US" sz="2000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jinde</a:t>
          </a:r>
          <a:r>
            <a:rPr lang="en-US" sz="2000" kern="1200" dirty="0"/>
            <a:t> v EU)</a:t>
          </a:r>
        </a:p>
      </dsp:txBody>
      <dsp:txXfrm>
        <a:off x="0" y="3291872"/>
        <a:ext cx="10927829" cy="1165500"/>
      </dsp:txXfrm>
    </dsp:sp>
    <dsp:sp modelId="{C9225927-BD7B-4ACC-8185-2A33197063E8}">
      <dsp:nvSpPr>
        <dsp:cNvPr id="0" name=""/>
        <dsp:cNvSpPr/>
      </dsp:nvSpPr>
      <dsp:spPr>
        <a:xfrm>
          <a:off x="546391" y="2996672"/>
          <a:ext cx="764948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Výběr univerzity</a:t>
          </a:r>
        </a:p>
      </dsp:txBody>
      <dsp:txXfrm>
        <a:off x="575212" y="3025493"/>
        <a:ext cx="7591838" cy="5327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3AF56-925F-41C0-84E4-C77380CC284F}">
      <dsp:nvSpPr>
        <dsp:cNvPr id="0" name=""/>
        <dsp:cNvSpPr/>
      </dsp:nvSpPr>
      <dsp:spPr>
        <a:xfrm>
          <a:off x="0" y="450077"/>
          <a:ext cx="10927829" cy="2466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121" tIns="562356" rIns="848121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err="1"/>
            <a:t>Otevřené</a:t>
          </a:r>
          <a:r>
            <a:rPr lang="en-US" sz="2700" kern="1200" dirty="0"/>
            <a:t> od </a:t>
          </a:r>
          <a:r>
            <a:rPr lang="en-US" sz="2700" kern="1200" dirty="0" err="1"/>
            <a:t>února</a:t>
          </a:r>
          <a:r>
            <a:rPr lang="en-US" sz="2700" kern="1200" dirty="0"/>
            <a:t> do </a:t>
          </a:r>
          <a:r>
            <a:rPr lang="en-US" sz="2700" kern="1200" dirty="0" err="1"/>
            <a:t>března</a:t>
          </a:r>
          <a:r>
            <a:rPr lang="en-US" sz="2700" kern="1200" dirty="0"/>
            <a:t> 8.V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Online </a:t>
          </a:r>
          <a:r>
            <a:rPr lang="en-US" sz="2700" kern="1200" dirty="0" err="1"/>
            <a:t>státní</a:t>
          </a:r>
          <a:r>
            <a:rPr lang="en-US" sz="2700" kern="1200" dirty="0"/>
            <a:t> </a:t>
          </a:r>
          <a:r>
            <a:rPr lang="en-US" sz="2700" kern="1200" dirty="0" err="1"/>
            <a:t>systém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 err="1"/>
            <a:t>Nahrávají</a:t>
          </a:r>
          <a:r>
            <a:rPr lang="en-US" sz="2700" kern="1200" dirty="0"/>
            <a:t> se </a:t>
          </a:r>
          <a:r>
            <a:rPr lang="en-US" sz="2700" kern="1200" dirty="0" err="1"/>
            <a:t>zde</a:t>
          </a:r>
          <a:r>
            <a:rPr lang="en-US" sz="2700" kern="1200" dirty="0"/>
            <a:t> </a:t>
          </a:r>
          <a:r>
            <a:rPr lang="en-US" sz="2700" kern="1200" dirty="0" err="1"/>
            <a:t>scany</a:t>
          </a:r>
          <a:r>
            <a:rPr lang="en-US" sz="2700" kern="1200" dirty="0"/>
            <a:t> </a:t>
          </a:r>
          <a:r>
            <a:rPr lang="en-US" sz="2700" kern="1200" dirty="0" err="1"/>
            <a:t>všech</a:t>
          </a:r>
          <a:r>
            <a:rPr lang="en-US" sz="2700" kern="1200" dirty="0"/>
            <a:t> </a:t>
          </a:r>
          <a:r>
            <a:rPr lang="en-US" sz="2700" kern="1200" dirty="0" err="1"/>
            <a:t>dokumentů</a:t>
          </a:r>
          <a:endParaRPr lang="en-U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Limit 8 </a:t>
          </a:r>
          <a:r>
            <a:rPr lang="en-US" sz="2700" kern="1200" dirty="0" err="1"/>
            <a:t>přihlášek</a:t>
          </a:r>
          <a:r>
            <a:rPr lang="en-US" sz="2700" kern="1200" dirty="0"/>
            <a:t> v </a:t>
          </a:r>
          <a:r>
            <a:rPr lang="en-US" sz="2700" kern="1200" dirty="0" err="1"/>
            <a:t>Dánsku</a:t>
          </a:r>
          <a:endParaRPr lang="en-US" sz="2700" kern="1200" dirty="0"/>
        </a:p>
      </dsp:txBody>
      <dsp:txXfrm>
        <a:off x="0" y="450077"/>
        <a:ext cx="10927829" cy="2466450"/>
      </dsp:txXfrm>
    </dsp:sp>
    <dsp:sp modelId="{499FF3E9-0DFC-4A9D-BE1B-D174E546CE16}">
      <dsp:nvSpPr>
        <dsp:cNvPr id="0" name=""/>
        <dsp:cNvSpPr/>
      </dsp:nvSpPr>
      <dsp:spPr>
        <a:xfrm>
          <a:off x="546391" y="51557"/>
          <a:ext cx="7649480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Registrace</a:t>
          </a:r>
          <a:r>
            <a:rPr lang="en-US" sz="2700" kern="1200" dirty="0"/>
            <a:t> – </a:t>
          </a:r>
          <a:r>
            <a:rPr lang="en-US" sz="2700" kern="1200" dirty="0">
              <a:latin typeface="Calibri" panose="020F0502020204030204"/>
              <a:ea typeface="+mn-ea"/>
              <a:cs typeface="+mn-cs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optagelse.dk</a:t>
          </a:r>
          <a:endParaRPr lang="en-US" sz="2700" kern="1200" dirty="0">
            <a:latin typeface="Calibri" panose="020F0502020204030204"/>
            <a:ea typeface="+mn-ea"/>
            <a:cs typeface="+mn-cs"/>
          </a:endParaRPr>
        </a:p>
      </dsp:txBody>
      <dsp:txXfrm>
        <a:off x="585299" y="90465"/>
        <a:ext cx="7571664" cy="719224"/>
      </dsp:txXfrm>
    </dsp:sp>
    <dsp:sp modelId="{0CB022FF-EECE-4303-B9BA-FC18758A815D}">
      <dsp:nvSpPr>
        <dsp:cNvPr id="0" name=""/>
        <dsp:cNvSpPr/>
      </dsp:nvSpPr>
      <dsp:spPr>
        <a:xfrm>
          <a:off x="0" y="3460847"/>
          <a:ext cx="10927829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5BF58-58A5-435B-AA1C-A3933ED9A004}">
      <dsp:nvSpPr>
        <dsp:cNvPr id="0" name=""/>
        <dsp:cNvSpPr/>
      </dsp:nvSpPr>
      <dsp:spPr>
        <a:xfrm>
          <a:off x="546391" y="3062327"/>
          <a:ext cx="7649480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132" tIns="0" rIns="289132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Podobné</a:t>
          </a:r>
          <a:r>
            <a:rPr lang="en-US" sz="2700" kern="1200" dirty="0"/>
            <a:t> pro </a:t>
          </a:r>
          <a:r>
            <a:rPr lang="en-US" sz="2700" kern="1200" dirty="0" err="1"/>
            <a:t>Nizozemsko</a:t>
          </a:r>
          <a:r>
            <a:rPr lang="en-US" sz="2700" kern="1200" dirty="0"/>
            <a:t> a </a:t>
          </a:r>
          <a:r>
            <a:rPr lang="en-US" sz="2700" kern="1200" dirty="0" err="1"/>
            <a:t>další</a:t>
          </a:r>
          <a:r>
            <a:rPr lang="en-US" sz="2700" kern="1200" dirty="0"/>
            <a:t> </a:t>
          </a:r>
          <a:r>
            <a:rPr lang="en-US" sz="2700" kern="1200" dirty="0" err="1"/>
            <a:t>evropské</a:t>
          </a:r>
          <a:r>
            <a:rPr lang="en-US" sz="2700" kern="1200" dirty="0"/>
            <a:t> </a:t>
          </a:r>
          <a:r>
            <a:rPr lang="en-US" sz="2700" kern="1200" dirty="0" err="1"/>
            <a:t>státy</a:t>
          </a:r>
          <a:endParaRPr lang="en-US" sz="2700" kern="1200" dirty="0"/>
        </a:p>
      </dsp:txBody>
      <dsp:txXfrm>
        <a:off x="585299" y="3101235"/>
        <a:ext cx="7571664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92F1C-DA62-4CD5-906C-B373ED3F4ECB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3A989-C335-4B75-8A6A-B7DE0F37F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40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Bývalý student 8.V Gymnázia Špitálská a nyní studuji druhým rokem robotické inženýrství v USA</a:t>
            </a:r>
          </a:p>
          <a:p>
            <a:r>
              <a:rPr lang="cs-CZ" dirty="0"/>
              <a:t>Není to jen výměnný pobyt, ale plnohodnotné bakalářské vysokoškolské studium!</a:t>
            </a:r>
          </a:p>
          <a:p>
            <a:endParaRPr lang="cs-CZ" dirty="0"/>
          </a:p>
          <a:p>
            <a:r>
              <a:rPr lang="cs-CZ" dirty="0"/>
              <a:t>Rád bych vám krátce prezentoval mojí univerzity, pak rychle projel přehled kroků, kdyby se někdo z vás rozhodl studovat, a nakonec řeknu i něco o Nadaci, která mne finančně podporuje</a:t>
            </a:r>
          </a:p>
          <a:p>
            <a:r>
              <a:rPr lang="cs-CZ" dirty="0"/>
              <a:t>Po celou dobu se neváhejte klást otázky: mám spousty historek, zážitků, fotek, no prostě všeho!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52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Pocitově daleko, ale je dobré o tom začít uvažovat již nyní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81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Pocitově daleko, ale je dobré o tom začít uvažovat již nyní</a:t>
            </a:r>
          </a:p>
          <a:p>
            <a:endParaRPr lang="cs-CZ"/>
          </a:p>
          <a:p>
            <a:r>
              <a:rPr lang="cs-CZ"/>
              <a:t>*Aj a veškerých dalších standardizovaných testů</a:t>
            </a:r>
          </a:p>
          <a:p>
            <a:r>
              <a:rPr lang="cs-CZ"/>
              <a:t>Ještě nemusím hrotit maturitu, tak mi zbyde více času na další věci -&gt; </a:t>
            </a:r>
            <a:r>
              <a:rPr lang="cs-CZ" b="1"/>
              <a:t>Septima udělat testy</a:t>
            </a:r>
            <a:r>
              <a:rPr lang="cs-CZ" b="0"/>
              <a:t>/aktivity a oktáva se věnovat maturitě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03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Pocitově daleko, ale je dobré o tom začít uvažovat již nyní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1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Typy studia: bakalářské na 3 roky, 4 roky</a:t>
            </a:r>
            <a:br>
              <a:rPr lang="cs-CZ" dirty="0"/>
            </a:br>
            <a:r>
              <a:rPr lang="cs-CZ" b="1" dirty="0"/>
              <a:t>Financování na školné, ubytování, jídlo, a dopravu</a:t>
            </a:r>
          </a:p>
          <a:p>
            <a:endParaRPr lang="cs-CZ" b="1" dirty="0"/>
          </a:p>
          <a:p>
            <a:r>
              <a:rPr lang="cs-CZ" b="0" dirty="0"/>
              <a:t>Niche.com je srovnávač amerických univerzit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62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Uměl jsem jen anglicky, takže mi zbyla pouze Británie a Amerika, a já jsem dobrodruh a cestovatel, tak jsem si vybral Ameriku</a:t>
            </a:r>
          </a:p>
          <a:p>
            <a:endParaRPr lang="cs-CZ" sz="1200"/>
          </a:p>
          <a:p>
            <a:r>
              <a:rPr lang="cs-CZ" sz="1200"/>
              <a:t>Přihlášky na 8 univerzit (včetně MIT)</a:t>
            </a:r>
          </a:p>
          <a:p>
            <a:r>
              <a:rPr lang="cs-CZ" sz="1200"/>
              <a:t>4 se ozvaly zpátky -&gt; vybral jsem finální WPI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99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Například téma: popište něco, co vás tak zaujalo, že jste ztratili pojem o čase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83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04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Sporty také bývají dobré, ale to už musí být na vyšší úrovni – osobně s tím nemám zkušenost, protože já se věnoval hlavně </a:t>
            </a:r>
            <a:r>
              <a:rPr lang="cs-CZ" dirty="0" err="1"/>
              <a:t>fyziklání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27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Děkuji učitelům – pomohli mi s přihláškou a připravili mne dost, abych mohl pozvolna navázat studiem na univerzitě</a:t>
            </a:r>
          </a:p>
          <a:p>
            <a:r>
              <a:rPr lang="cs-CZ" dirty="0"/>
              <a:t>Máte tu pravé klenoty, možná vám to nepřijde, ale je to pravda!</a:t>
            </a:r>
          </a:p>
          <a:p>
            <a:endParaRPr lang="cs-CZ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63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Studuji na škole WPI, která se nachází v 2. největším městě Nové Anglie, Worcesteru, stát Massachusetts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61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And </a:t>
            </a:r>
            <a:r>
              <a:rPr lang="cs-CZ" dirty="0" err="1"/>
              <a:t>since</a:t>
            </a:r>
            <a:r>
              <a:rPr lang="cs-CZ" dirty="0"/>
              <a:t> I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talking</a:t>
            </a:r>
            <a:r>
              <a:rPr lang="cs-CZ" dirty="0"/>
              <a:t> a bit </a:t>
            </a:r>
            <a:r>
              <a:rPr lang="cs-CZ" dirty="0" err="1"/>
              <a:t>about</a:t>
            </a:r>
            <a:r>
              <a:rPr lang="cs-CZ" dirty="0"/>
              <a:t> my university, </a:t>
            </a:r>
            <a:r>
              <a:rPr lang="cs-CZ" dirty="0" err="1"/>
              <a:t>which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in America, </a:t>
            </a:r>
            <a:r>
              <a:rPr lang="cs-CZ" dirty="0" err="1"/>
              <a:t>why</a:t>
            </a:r>
            <a:r>
              <a:rPr lang="cs-CZ" dirty="0"/>
              <a:t> not do </a:t>
            </a:r>
            <a:r>
              <a:rPr lang="cs-CZ" dirty="0" err="1"/>
              <a:t>it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correct</a:t>
            </a:r>
            <a:r>
              <a:rPr lang="cs-CZ" dirty="0"/>
              <a:t> </a:t>
            </a:r>
            <a:r>
              <a:rPr lang="cs-CZ" dirty="0" err="1"/>
              <a:t>langauge</a:t>
            </a:r>
            <a:r>
              <a:rPr lang="cs-CZ" dirty="0"/>
              <a:t> :D</a:t>
            </a:r>
            <a:br>
              <a:rPr lang="cs-CZ" dirty="0"/>
            </a:br>
            <a:br>
              <a:rPr lang="cs-CZ" dirty="0"/>
            </a:br>
            <a:r>
              <a:rPr lang="cs-CZ" dirty="0"/>
              <a:t>-&gt;-&gt; </a:t>
            </a:r>
            <a:r>
              <a:rPr lang="cs-CZ" dirty="0" err="1"/>
              <a:t>proceed</a:t>
            </a:r>
            <a:r>
              <a:rPr lang="cs-CZ" dirty="0"/>
              <a:t> to </a:t>
            </a:r>
            <a:r>
              <a:rPr lang="cs-CZ" dirty="0" err="1"/>
              <a:t>quickly</a:t>
            </a:r>
            <a:r>
              <a:rPr lang="cs-CZ" dirty="0"/>
              <a:t> </a:t>
            </a:r>
            <a:r>
              <a:rPr lang="cs-CZ" dirty="0" err="1"/>
              <a:t>showcase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school</a:t>
            </a:r>
            <a:r>
              <a:rPr lang="cs-CZ" dirty="0"/>
              <a:t>: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our</a:t>
            </a:r>
            <a:r>
              <a:rPr lang="cs-CZ" dirty="0"/>
              <a:t> campus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en-US" dirty="0"/>
              <a:t>5</a:t>
            </a:r>
            <a:r>
              <a:rPr lang="cs-CZ" dirty="0"/>
              <a:t>000 </a:t>
            </a:r>
            <a:r>
              <a:rPr lang="cs-CZ" dirty="0" err="1"/>
              <a:t>people</a:t>
            </a:r>
            <a:endParaRPr lang="cs-CZ" dirty="0"/>
          </a:p>
          <a:p>
            <a:r>
              <a:rPr lang="cs-CZ" dirty="0"/>
              <a:t>	</a:t>
            </a:r>
            <a:r>
              <a:rPr lang="cs-CZ" dirty="0" err="1"/>
              <a:t>newest</a:t>
            </a:r>
            <a:r>
              <a:rPr lang="cs-CZ" dirty="0"/>
              <a:t> </a:t>
            </a:r>
            <a:r>
              <a:rPr lang="cs-CZ" dirty="0" err="1"/>
              <a:t>academic</a:t>
            </a:r>
            <a:r>
              <a:rPr lang="cs-CZ" dirty="0"/>
              <a:t> </a:t>
            </a:r>
            <a:r>
              <a:rPr lang="cs-CZ" dirty="0" err="1"/>
              <a:t>building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has </a:t>
            </a:r>
            <a:r>
              <a:rPr lang="cs-CZ" dirty="0" err="1"/>
              <a:t>tons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to study and a </a:t>
            </a:r>
            <a:r>
              <a:rPr lang="cs-CZ" dirty="0" err="1"/>
              <a:t>small</a:t>
            </a:r>
            <a:r>
              <a:rPr lang="cs-CZ" dirty="0"/>
              <a:t> Makerspace (workshop) </a:t>
            </a:r>
            <a:r>
              <a:rPr lang="cs-CZ" dirty="0" err="1"/>
              <a:t>downstairs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40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Large</a:t>
            </a:r>
            <a:r>
              <a:rPr lang="cs-CZ" dirty="0"/>
              <a:t>, but not </a:t>
            </a:r>
            <a:r>
              <a:rPr lang="cs-CZ" dirty="0" err="1"/>
              <a:t>crowded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full </a:t>
            </a:r>
            <a:r>
              <a:rPr lang="cs-CZ" dirty="0" err="1"/>
              <a:t>lectures</a:t>
            </a:r>
            <a:endParaRPr lang="cs-CZ" dirty="0"/>
          </a:p>
          <a:p>
            <a:r>
              <a:rPr lang="cs-CZ" dirty="0" err="1"/>
              <a:t>Professors</a:t>
            </a:r>
            <a:r>
              <a:rPr lang="cs-CZ" dirty="0"/>
              <a:t> are </a:t>
            </a:r>
            <a:r>
              <a:rPr lang="cs-CZ" dirty="0" err="1"/>
              <a:t>extremely</a:t>
            </a:r>
            <a:r>
              <a:rPr lang="cs-CZ" dirty="0"/>
              <a:t> </a:t>
            </a:r>
            <a:r>
              <a:rPr lang="cs-CZ" dirty="0" err="1"/>
              <a:t>friendly</a:t>
            </a:r>
            <a:r>
              <a:rPr lang="cs-CZ" dirty="0"/>
              <a:t> and </a:t>
            </a:r>
            <a:r>
              <a:rPr lang="cs-CZ" dirty="0" err="1"/>
              <a:t>teach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great</a:t>
            </a:r>
            <a:r>
              <a:rPr lang="cs-CZ" dirty="0"/>
              <a:t> </a:t>
            </a:r>
            <a:r>
              <a:rPr lang="cs-CZ" dirty="0" err="1"/>
              <a:t>enthusiasm</a:t>
            </a:r>
            <a:endParaRPr lang="cs-CZ" dirty="0"/>
          </a:p>
          <a:p>
            <a:r>
              <a:rPr lang="cs-CZ" dirty="0"/>
              <a:t>They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answer</a:t>
            </a:r>
            <a:r>
              <a:rPr lang="cs-CZ" dirty="0"/>
              <a:t> any </a:t>
            </a:r>
            <a:r>
              <a:rPr lang="cs-CZ" dirty="0" err="1"/>
              <a:t>question</a:t>
            </a:r>
            <a:r>
              <a:rPr lang="en-US" dirty="0"/>
              <a:t> in person or over 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7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11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Maker </a:t>
            </a:r>
            <a:r>
              <a:rPr lang="cs-CZ" dirty="0" err="1"/>
              <a:t>space</a:t>
            </a:r>
            <a:r>
              <a:rPr lang="cs-CZ" dirty="0"/>
              <a:t> / workshop run by </a:t>
            </a:r>
            <a:r>
              <a:rPr lang="cs-CZ" dirty="0" err="1"/>
              <a:t>students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students</a:t>
            </a:r>
            <a:endParaRPr lang="cs-CZ" dirty="0"/>
          </a:p>
          <a:p>
            <a:r>
              <a:rPr lang="cs-CZ" dirty="0"/>
              <a:t>	Place </a:t>
            </a:r>
            <a:r>
              <a:rPr lang="cs-CZ" dirty="0" err="1"/>
              <a:t>where</a:t>
            </a:r>
            <a:r>
              <a:rPr lang="cs-CZ" dirty="0"/>
              <a:t> </a:t>
            </a:r>
            <a:r>
              <a:rPr lang="cs-CZ" dirty="0" err="1"/>
              <a:t>similar-minded</a:t>
            </a:r>
            <a:r>
              <a:rPr lang="cs-CZ" dirty="0"/>
              <a:t> </a:t>
            </a:r>
            <a:r>
              <a:rPr lang="cs-CZ" dirty="0" err="1"/>
              <a:t>makers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grades</a:t>
            </a:r>
            <a:r>
              <a:rPr lang="cs-CZ" dirty="0"/>
              <a:t> meet and </a:t>
            </a:r>
            <a:r>
              <a:rPr lang="cs-CZ" dirty="0" err="1"/>
              <a:t>discuss</a:t>
            </a:r>
            <a:endParaRPr lang="cs-CZ" dirty="0"/>
          </a:p>
          <a:p>
            <a:r>
              <a:rPr lang="cs-CZ" dirty="0"/>
              <a:t>	</a:t>
            </a:r>
            <a:r>
              <a:rPr lang="cs-CZ" dirty="0" err="1"/>
              <a:t>Amazing</a:t>
            </a:r>
            <a:r>
              <a:rPr lang="cs-CZ" dirty="0"/>
              <a:t> early-idea </a:t>
            </a:r>
            <a:r>
              <a:rPr lang="cs-CZ" dirty="0" err="1"/>
              <a:t>generator</a:t>
            </a:r>
            <a:endParaRPr lang="cs-CZ" dirty="0"/>
          </a:p>
          <a:p>
            <a:r>
              <a:rPr lang="cs-CZ" dirty="0"/>
              <a:t>Ski bike </a:t>
            </a:r>
            <a:r>
              <a:rPr lang="cs-CZ" dirty="0" err="1"/>
              <a:t>we</a:t>
            </a:r>
            <a:r>
              <a:rPr lang="cs-CZ" dirty="0"/>
              <a:t> made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fun</a:t>
            </a:r>
            <a:r>
              <a:rPr lang="cs-CZ" dirty="0"/>
              <a:t> </a:t>
            </a:r>
            <a:r>
              <a:rPr lang="cs-CZ" dirty="0" err="1"/>
              <a:t>snow</a:t>
            </a:r>
            <a:r>
              <a:rPr lang="cs-CZ" dirty="0"/>
              <a:t> </a:t>
            </a:r>
            <a:r>
              <a:rPr lang="cs-CZ" dirty="0" err="1"/>
              <a:t>days</a:t>
            </a:r>
            <a:endParaRPr 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10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err="1"/>
              <a:t>Largest</a:t>
            </a:r>
            <a:r>
              <a:rPr lang="cs-CZ"/>
              <a:t> </a:t>
            </a:r>
            <a:r>
              <a:rPr lang="cs-CZ" err="1"/>
              <a:t>engineering</a:t>
            </a:r>
            <a:r>
              <a:rPr lang="cs-CZ"/>
              <a:t> club – in a team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over</a:t>
            </a:r>
            <a:r>
              <a:rPr lang="cs-CZ"/>
              <a:t> 100 </a:t>
            </a:r>
            <a:r>
              <a:rPr lang="cs-CZ" err="1"/>
              <a:t>people</a:t>
            </a:r>
            <a:r>
              <a:rPr lang="cs-CZ"/>
              <a:t> </a:t>
            </a:r>
            <a:r>
              <a:rPr lang="cs-CZ" err="1"/>
              <a:t>we</a:t>
            </a:r>
            <a:r>
              <a:rPr lang="cs-CZ"/>
              <a:t> build a </a:t>
            </a:r>
            <a:r>
              <a:rPr lang="cs-CZ" err="1"/>
              <a:t>rocket</a:t>
            </a:r>
            <a:r>
              <a:rPr lang="cs-CZ"/>
              <a:t> </a:t>
            </a:r>
            <a:r>
              <a:rPr lang="cs-CZ" err="1"/>
              <a:t>from</a:t>
            </a:r>
            <a:r>
              <a:rPr lang="cs-CZ"/>
              <a:t> </a:t>
            </a:r>
            <a:r>
              <a:rPr lang="cs-CZ" err="1"/>
              <a:t>nothing</a:t>
            </a:r>
            <a:r>
              <a:rPr lang="cs-CZ"/>
              <a:t> to a </a:t>
            </a:r>
            <a:r>
              <a:rPr lang="cs-CZ" err="1"/>
              <a:t>vehicle</a:t>
            </a:r>
            <a:r>
              <a:rPr lang="cs-CZ"/>
              <a:t> </a:t>
            </a:r>
            <a:r>
              <a:rPr lang="cs-CZ" err="1"/>
              <a:t>able</a:t>
            </a:r>
            <a:r>
              <a:rPr lang="cs-CZ"/>
              <a:t> to </a:t>
            </a:r>
            <a:r>
              <a:rPr lang="cs-CZ" err="1"/>
              <a:t>fly</a:t>
            </a:r>
            <a:r>
              <a:rPr lang="cs-CZ"/>
              <a:t> to 10 000 ft (3048 m)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87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a run leader in running club, which is a fun way to keep in shape, meet new people, and get PE credit</a:t>
            </a:r>
          </a:p>
          <a:p>
            <a:r>
              <a:rPr lang="en-US" dirty="0"/>
              <a:t>Also randomly became a 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25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able</a:t>
            </a:r>
            <a:r>
              <a:rPr lang="cs-CZ" dirty="0"/>
              <a:t> to </a:t>
            </a:r>
            <a:r>
              <a:rPr lang="cs-CZ" dirty="0" err="1"/>
              <a:t>couch</a:t>
            </a:r>
            <a:r>
              <a:rPr lang="cs-CZ" dirty="0"/>
              <a:t>-hop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friend‘s</a:t>
            </a:r>
            <a:r>
              <a:rPr lang="cs-CZ" dirty="0"/>
              <a:t> </a:t>
            </a:r>
            <a:r>
              <a:rPr lang="cs-CZ" dirty="0" err="1"/>
              <a:t>houses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a </a:t>
            </a:r>
            <a:r>
              <a:rPr lang="cs-CZ" dirty="0" err="1"/>
              <a:t>month</a:t>
            </a:r>
            <a:r>
              <a:rPr lang="cs-CZ" dirty="0"/>
              <a:t>, and I </a:t>
            </a:r>
            <a:r>
              <a:rPr lang="cs-CZ" dirty="0" err="1"/>
              <a:t>visited</a:t>
            </a:r>
            <a:r>
              <a:rPr lang="cs-CZ" dirty="0"/>
              <a:t> NYC, </a:t>
            </a:r>
            <a:r>
              <a:rPr lang="cs-CZ" dirty="0" err="1"/>
              <a:t>where</a:t>
            </a:r>
            <a:r>
              <a:rPr lang="cs-CZ" dirty="0"/>
              <a:t> I </a:t>
            </a:r>
            <a:r>
              <a:rPr lang="cs-CZ" dirty="0" err="1"/>
              <a:t>saw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actual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shuttle</a:t>
            </a:r>
            <a:r>
              <a:rPr lang="cs-CZ" dirty="0"/>
              <a:t>, </a:t>
            </a:r>
            <a:r>
              <a:rPr lang="cs-CZ" dirty="0" err="1"/>
              <a:t>yes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real</a:t>
            </a:r>
            <a:r>
              <a:rPr lang="cs-CZ" dirty="0"/>
              <a:t> </a:t>
            </a:r>
            <a:r>
              <a:rPr lang="cs-CZ" dirty="0" err="1"/>
              <a:t>thing</a:t>
            </a:r>
            <a:r>
              <a:rPr lang="cs-CZ" dirty="0"/>
              <a:t>!</a:t>
            </a:r>
          </a:p>
          <a:p>
            <a:endParaRPr lang="cs-CZ" dirty="0"/>
          </a:p>
          <a:p>
            <a:r>
              <a:rPr lang="cs-CZ" dirty="0"/>
              <a:t>Boston, </a:t>
            </a: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european-looking</a:t>
            </a:r>
            <a:r>
              <a:rPr lang="cs-CZ" dirty="0"/>
              <a:t> </a:t>
            </a:r>
            <a:r>
              <a:rPr lang="cs-CZ" dirty="0" err="1"/>
              <a:t>american</a:t>
            </a:r>
            <a:r>
              <a:rPr lang="cs-CZ" dirty="0"/>
              <a:t> city</a:t>
            </a:r>
          </a:p>
          <a:p>
            <a:endParaRPr lang="cs-CZ" dirty="0"/>
          </a:p>
          <a:p>
            <a:r>
              <a:rPr lang="cs-CZ" dirty="0"/>
              <a:t>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right</a:t>
            </a:r>
            <a:r>
              <a:rPr lang="cs-CZ" dirty="0"/>
              <a:t>, </a:t>
            </a:r>
            <a:r>
              <a:rPr lang="cs-CZ" dirty="0" err="1"/>
              <a:t>me</a:t>
            </a:r>
            <a:r>
              <a:rPr lang="cs-CZ" dirty="0"/>
              <a:t> and my </a:t>
            </a:r>
            <a:r>
              <a:rPr lang="cs-CZ" dirty="0" err="1"/>
              <a:t>friends</a:t>
            </a:r>
            <a:r>
              <a:rPr lang="cs-CZ" dirty="0"/>
              <a:t> </a:t>
            </a:r>
            <a:r>
              <a:rPr lang="cs-CZ" dirty="0" err="1"/>
              <a:t>visiting</a:t>
            </a:r>
            <a:r>
              <a:rPr lang="cs-CZ" dirty="0"/>
              <a:t> MIT campus – a lot </a:t>
            </a:r>
            <a:r>
              <a:rPr lang="cs-CZ" dirty="0" err="1"/>
              <a:t>of</a:t>
            </a:r>
            <a:r>
              <a:rPr lang="cs-CZ" dirty="0"/>
              <a:t> university </a:t>
            </a:r>
            <a:r>
              <a:rPr lang="cs-CZ" dirty="0" err="1"/>
              <a:t>campuses</a:t>
            </a:r>
            <a:r>
              <a:rPr lang="cs-CZ" dirty="0"/>
              <a:t> are open, so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just visit and </a:t>
            </a:r>
            <a:r>
              <a:rPr lang="cs-CZ" dirty="0" err="1"/>
              <a:t>walk</a:t>
            </a:r>
            <a:r>
              <a:rPr lang="cs-CZ" dirty="0"/>
              <a:t> </a:t>
            </a:r>
            <a:r>
              <a:rPr lang="cs-CZ" dirty="0" err="1"/>
              <a:t>around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3A989-C335-4B75-8A6A-B7DE0F37F3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4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CE84F-FF03-2F5E-0325-72D591205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D9534D-E9E1-1284-EEBD-E5C9555C0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0CDA5-9E12-3DA8-A0C5-58DA1BF03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D3FF-4583-E6EA-6994-0F85406F5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8CF88-3AEF-2171-BBD9-F81A2F631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97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0E885-4BA6-D9FC-316F-2D2D82148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821840-07C8-791E-3F01-27D08C616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D1A47-205B-3A18-9CC9-A9D460AC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A7119-3FC8-A6FE-0F50-B5EECA5F8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9B303-6888-98DC-4BB4-5D12C1B6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11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CEF345-A67F-1E32-D4D4-B7CF09BF73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5B668-FC23-0BB0-DC84-EA2AFDE95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FBB31-9570-661C-C1F5-57D4E2889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5407B-4763-0089-CA88-480738B88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8307C-A805-0EF7-9307-D7D8E8C85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73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142984"/>
            <a:ext cx="4011084" cy="78581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 i="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000241"/>
            <a:ext cx="4011084" cy="412592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847C-1721-4B69-8FD5-4012DC6FFE1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847C-1721-4B69-8FD5-4012DC6FFE1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76211" y="2143116"/>
            <a:ext cx="11107200" cy="428628"/>
          </a:xfrm>
        </p:spPr>
        <p:txBody>
          <a:bodyPr anchor="b">
            <a:noAutofit/>
          </a:bodyPr>
          <a:lstStyle>
            <a:lvl1pPr marL="0" indent="0">
              <a:lnSpc>
                <a:spcPts val="3000"/>
              </a:lnSpc>
              <a:buNone/>
              <a:defRPr sz="1600" b="0">
                <a:solidFill>
                  <a:srgbClr val="4D4F5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</a:t>
            </a:r>
            <a:r>
              <a:rPr lang="cs-CZ"/>
              <a:t>subtitle</a:t>
            </a:r>
            <a:r>
              <a:rPr lang="en-US"/>
              <a:t>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6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6211" y="2357431"/>
            <a:ext cx="5429288" cy="376873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 i="1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2357431"/>
            <a:ext cx="5486400" cy="376873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 b="0" i="1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847C-1721-4B69-8FD5-4012DC6FFE1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05393-684F-5E98-4F15-98A1F46F3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3C0E9-7680-5CFB-8819-87A550EC4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87305-BAAA-5CF4-8E5D-7A6B943BF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20CD2-F149-7B58-2788-FC91CD3A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CBF7F-F209-4797-365B-961004B3C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2EA57-3BE1-0DF9-3565-3907396A5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211CE-0E2F-B51C-B5EF-6C16DD691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BE8F0-D278-A772-57A7-D6DBAA236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3938F-E0CC-20E9-54DF-383EF05EB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E8C0F-5396-BE70-E056-DA15C5BB8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7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6AD9-5CA1-D182-A4D4-513DD562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6B0A6-AFA1-51DF-999A-59D83E765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2F71B-4A39-3AC9-FE6D-1A51DCA7A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88869-83FE-C7FD-136B-5623A4DA9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A676D-6A95-D6CC-D45A-13B275E22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9375AE-A65C-E7F9-A093-598B18A88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7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80292-42D9-C80A-C049-63FA50AD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667FE-FAF8-FADA-C93A-28E8EBF54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9EAC7-41B5-1CD9-3236-187629DFB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752E7A-681E-2FCF-2DA5-485CDFF04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1A7891-6F49-DCF8-CEF9-9A00C51FD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E9B037-02DD-FBCF-5166-AA3AC262B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562F81-7C1A-BFD8-9462-94827B4D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8E86F1-A9B0-FBB8-2414-AC447812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7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06967-B839-A75A-D35F-0F9FE08E8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D23C28-537C-C07A-9505-CB55C987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97D97-403A-77D3-C461-BEFE8CC19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3B35B-CF86-F72F-5AE3-3E88B0F1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4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43998A-3126-CADD-D851-C199BD388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0878E-2255-EF24-1A1A-E0A1B2577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8D66B-7308-5911-B02D-EC7AFE93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3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9E12A-B99C-766B-B5BE-86EB2DBF5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D3DD6-E5B3-FE76-861D-C84BE748E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D4487-6364-1747-A01B-58F71735E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DFBDF-5974-9FD0-C447-11B117DEA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0F2451-1D39-27EC-B416-210261132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FE982-04A1-9D3D-AC7B-602DDC5A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57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4BBB8-89CB-1EF2-11C8-F6151060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58FED1-DA8E-B3A8-4B4F-33D0DEA43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D6F8A-7CA5-3BCA-BD17-4872F85E4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33711-5A40-FB15-D5B6-B423A3AF3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28A21-3FD5-311D-73BD-AF2DC2B7E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5C098-D4C2-0DF5-CDA0-458D9C97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4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AE43B8-5388-5526-DE23-820CC0D13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9A7FA-A649-4191-FDFE-E000DFE1A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E52EE-8E0B-C176-5745-7235A0A42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FF9DE-0869-23AE-FED4-9321FD61E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89BFF-1784-7417-9CB2-562AFF089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9E42B-2895-4E1E-BAE0-8EBF866B0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5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1" r:id="rId3"/>
    <p:sldLayoutId id="2147483662" r:id="rId4"/>
    <p:sldLayoutId id="2147483653" r:id="rId5"/>
    <p:sldLayoutId id="2147483654" r:id="rId6"/>
    <p:sldLayoutId id="2147483655" r:id="rId7"/>
    <p:sldLayoutId id="2147483661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6211" y="1571612"/>
            <a:ext cx="11106189" cy="50006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11" y="2714621"/>
            <a:ext cx="11106189" cy="34115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28717" y="6336000"/>
            <a:ext cx="6572296" cy="2873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6211" y="6336000"/>
            <a:ext cx="952507" cy="28575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rgbClr val="4D4F5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/>
              <a:t>slide </a:t>
            </a:r>
            <a:fld id="{9DCE0B5A-DF21-404D-AC51-58DA408090B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096264" y="6357958"/>
            <a:ext cx="3524275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kern="1200" baseline="0" err="1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rPr>
              <a:t>Nadace</a:t>
            </a:r>
            <a:r>
              <a:rPr lang="en-US" sz="900" kern="1200" baseline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sz="900" kern="1200" cap="all" baseline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rPr>
              <a:t>the </a:t>
            </a:r>
            <a:r>
              <a:rPr lang="en-US" sz="900" kern="1200" cap="all" baseline="0" err="1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rPr>
              <a:t>kellner</a:t>
            </a:r>
            <a:r>
              <a:rPr lang="en-US" sz="900" kern="1200" cap="all" baseline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rPr>
              <a:t> family foundation</a:t>
            </a:r>
            <a:endParaRPr lang="cs-CZ" sz="900" cap="all" baseline="0">
              <a:solidFill>
                <a:srgbClr val="4D4F5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DATA\Personal data\Projects\Najbrt\KFF\2009-10-21\Kellner FF_lg_RGB.eps"/>
          <p:cNvPicPr>
            <a:picLocks noChangeAspect="1" noChangeArrowheads="1"/>
          </p:cNvPicPr>
          <p:nvPr userDrawn="1"/>
        </p:nvPicPr>
        <p:blipFill>
          <a:blip r:embed="rId5" cstate="print"/>
          <a:stretch>
            <a:fillRect/>
          </a:stretch>
        </p:blipFill>
        <p:spPr bwMode="auto">
          <a:xfrm>
            <a:off x="474134" y="360898"/>
            <a:ext cx="2404533" cy="67680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  <p:sldLayoutId id="2147483652" r:id="rId3"/>
  </p:sldLayoutIdLst>
  <p:hf hdr="0" ft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600" kern="1200">
          <a:solidFill>
            <a:srgbClr val="4D4F5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65113" indent="-265113" algn="l" defTabSz="914400" rtl="0" eaLnBrk="1" latinLnBrk="0" hangingPunct="1">
        <a:lnSpc>
          <a:spcPts val="2600"/>
        </a:lnSpc>
        <a:spcBef>
          <a:spcPct val="20000"/>
        </a:spcBef>
        <a:buClr>
          <a:srgbClr val="7AB800"/>
        </a:buClr>
        <a:buSzPct val="140000"/>
        <a:buFont typeface="Wingdings 3" pitchFamily="18" charset="2"/>
        <a:buChar char=""/>
        <a:defRPr sz="1800" b="1" kern="120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1pPr>
      <a:lvl2pPr marL="538163" indent="-273050" algn="l" defTabSz="914400" rtl="0" eaLnBrk="1" latinLnBrk="0" hangingPunct="1">
        <a:lnSpc>
          <a:spcPts val="2600"/>
        </a:lnSpc>
        <a:spcBef>
          <a:spcPct val="20000"/>
        </a:spcBef>
        <a:buClr>
          <a:srgbClr val="00ADD0"/>
        </a:buClr>
        <a:buSzPct val="140000"/>
        <a:buFont typeface="Wingdings 3" pitchFamily="18" charset="2"/>
        <a:buChar char=""/>
        <a:defRPr sz="1600" kern="120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2pPr>
      <a:lvl3pPr marL="809625" indent="-271463" algn="l" defTabSz="914400" rtl="0" eaLnBrk="1" latinLnBrk="0" hangingPunct="1">
        <a:lnSpc>
          <a:spcPts val="2600"/>
        </a:lnSpc>
        <a:spcBef>
          <a:spcPct val="20000"/>
        </a:spcBef>
        <a:buClr>
          <a:srgbClr val="002776"/>
        </a:buClr>
        <a:buSzPct val="140000"/>
        <a:buFont typeface="Wingdings 3" pitchFamily="18" charset="2"/>
        <a:buChar char=""/>
        <a:defRPr sz="1600" i="1" kern="120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3pPr>
      <a:lvl4pPr marL="1074738" indent="-265113" algn="l" defTabSz="914400" rtl="0" eaLnBrk="1" latinLnBrk="0" hangingPunct="1">
        <a:lnSpc>
          <a:spcPts val="2600"/>
        </a:lnSpc>
        <a:spcBef>
          <a:spcPct val="20000"/>
        </a:spcBef>
        <a:buClr>
          <a:srgbClr val="EA2839"/>
        </a:buClr>
        <a:buSzPct val="140000"/>
        <a:buFont typeface="Wingdings 3" pitchFamily="18" charset="2"/>
        <a:buChar char=""/>
        <a:defRPr sz="1600" kern="120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4pPr>
      <a:lvl5pPr marL="1347788" indent="-273050" algn="l" defTabSz="914400" rtl="0" eaLnBrk="1" latinLnBrk="0" hangingPunct="1">
        <a:lnSpc>
          <a:spcPts val="2600"/>
        </a:lnSpc>
        <a:spcBef>
          <a:spcPct val="20000"/>
        </a:spcBef>
        <a:buSzPct val="100000"/>
        <a:buFont typeface="Wingdings" pitchFamily="2" charset="2"/>
        <a:buChar char=""/>
        <a:defRPr sz="1600" i="1" kern="120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iche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hyperlink" Target="https://www.commonapp.org/" TargetMode="External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35.png"/><Relationship Id="rId9" Type="http://schemas.microsoft.com/office/2007/relationships/diagramDrawing" Target="../diagrams/drawin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llnerfoundation.cz/pro-zadatele-univerzity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llnerfoundation.cz/univerzity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llnerfoundation.cz/univerzity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%20tkff@jiriantonu.cz" TargetMode="External"/><Relationship Id="rId5" Type="http://schemas.openxmlformats.org/officeDocument/2006/relationships/hyperlink" Target="mailto:tkff@jjandus.cz" TargetMode="External"/><Relationship Id="rId4" Type="http://schemas.openxmlformats.org/officeDocument/2006/relationships/hyperlink" Target="https://www.otevrenaveda.cz/cs/staze-pro-studenty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6777C-5189-15FF-AEBF-945FB9366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1567843"/>
            <a:ext cx="3712224" cy="37144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Studium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zahraničí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3846A5-A498-4C9E-B4DC-13532657D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506" y="643467"/>
            <a:ext cx="1128382" cy="847206"/>
            <a:chOff x="8183879" y="1000124"/>
            <a:chExt cx="1562267" cy="117297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A845FC1-FE68-40DE-B785-AA0F3DBD6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26048ED-7A92-4694-A168-2C6C5C0D6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2A3FAA-D056-4098-8115-EA61EAF06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7645" y="839534"/>
            <a:ext cx="6781601" cy="5652388"/>
          </a:xfrm>
          <a:custGeom>
            <a:avLst/>
            <a:gdLst>
              <a:gd name="connsiteX0" fmla="*/ 2768595 w 4574113"/>
              <a:gd name="connsiteY0" fmla="*/ 2476119 h 3812472"/>
              <a:gd name="connsiteX1" fmla="*/ 3374676 w 4574113"/>
              <a:gd name="connsiteY1" fmla="*/ 2476119 h 3812472"/>
              <a:gd name="connsiteX2" fmla="*/ 3403209 w 4574113"/>
              <a:gd name="connsiteY2" fmla="*/ 2479909 h 3812472"/>
              <a:gd name="connsiteX3" fmla="*/ 3422833 w 4574113"/>
              <a:gd name="connsiteY3" fmla="*/ 2488137 h 3812472"/>
              <a:gd name="connsiteX4" fmla="*/ 3410840 w 4574113"/>
              <a:gd name="connsiteY4" fmla="*/ 2508879 h 3812472"/>
              <a:gd name="connsiteX5" fmla="*/ 2985934 w 4574113"/>
              <a:gd name="connsiteY5" fmla="*/ 3243764 h 3812472"/>
              <a:gd name="connsiteX6" fmla="*/ 2732784 w 4574113"/>
              <a:gd name="connsiteY6" fmla="*/ 3390890 h 3812472"/>
              <a:gd name="connsiteX7" fmla="*/ 2529297 w 4574113"/>
              <a:gd name="connsiteY7" fmla="*/ 3390890 h 3812472"/>
              <a:gd name="connsiteX8" fmla="*/ 2505559 w 4574113"/>
              <a:gd name="connsiteY8" fmla="*/ 3390890 h 3812472"/>
              <a:gd name="connsiteX9" fmla="*/ 2482907 w 4574113"/>
              <a:gd name="connsiteY9" fmla="*/ 3351884 h 3812472"/>
              <a:gd name="connsiteX10" fmla="*/ 2371959 w 4574113"/>
              <a:gd name="connsiteY10" fmla="*/ 3160822 h 3812472"/>
              <a:gd name="connsiteX11" fmla="*/ 2371959 w 4574113"/>
              <a:gd name="connsiteY11" fmla="*/ 3053878 h 3812472"/>
              <a:gd name="connsiteX12" fmla="*/ 2675654 w 4574113"/>
              <a:gd name="connsiteY12" fmla="*/ 2530895 h 3812472"/>
              <a:gd name="connsiteX13" fmla="*/ 2768595 w 4574113"/>
              <a:gd name="connsiteY13" fmla="*/ 2476119 h 3812472"/>
              <a:gd name="connsiteX14" fmla="*/ 3909778 w 4574113"/>
              <a:gd name="connsiteY14" fmla="*/ 676847 h 3812472"/>
              <a:gd name="connsiteX15" fmla="*/ 4305516 w 4574113"/>
              <a:gd name="connsiteY15" fmla="*/ 676847 h 3812472"/>
              <a:gd name="connsiteX16" fmla="*/ 4367056 w 4574113"/>
              <a:gd name="connsiteY16" fmla="*/ 712612 h 3812472"/>
              <a:gd name="connsiteX17" fmla="*/ 4564498 w 4574113"/>
              <a:gd name="connsiteY17" fmla="*/ 1054092 h 3812472"/>
              <a:gd name="connsiteX18" fmla="*/ 4564498 w 4574113"/>
              <a:gd name="connsiteY18" fmla="*/ 1123921 h 3812472"/>
              <a:gd name="connsiteX19" fmla="*/ 4367056 w 4574113"/>
              <a:gd name="connsiteY19" fmla="*/ 1465401 h 3812472"/>
              <a:gd name="connsiteX20" fmla="*/ 4305516 w 4574113"/>
              <a:gd name="connsiteY20" fmla="*/ 1501167 h 3812472"/>
              <a:gd name="connsiteX21" fmla="*/ 3909778 w 4574113"/>
              <a:gd name="connsiteY21" fmla="*/ 1501167 h 3812472"/>
              <a:gd name="connsiteX22" fmla="*/ 3849091 w 4574113"/>
              <a:gd name="connsiteY22" fmla="*/ 1465401 h 3812472"/>
              <a:gd name="connsiteX23" fmla="*/ 3650795 w 4574113"/>
              <a:gd name="connsiteY23" fmla="*/ 1123921 h 3812472"/>
              <a:gd name="connsiteX24" fmla="*/ 3650795 w 4574113"/>
              <a:gd name="connsiteY24" fmla="*/ 1054092 h 3812472"/>
              <a:gd name="connsiteX25" fmla="*/ 3849091 w 4574113"/>
              <a:gd name="connsiteY25" fmla="*/ 712612 h 3812472"/>
              <a:gd name="connsiteX26" fmla="*/ 3909778 w 4574113"/>
              <a:gd name="connsiteY26" fmla="*/ 676847 h 3812472"/>
              <a:gd name="connsiteX27" fmla="*/ 1104892 w 4574113"/>
              <a:gd name="connsiteY27" fmla="*/ 0 h 3812472"/>
              <a:gd name="connsiteX28" fmla="*/ 2732784 w 4574113"/>
              <a:gd name="connsiteY28" fmla="*/ 0 h 3812472"/>
              <a:gd name="connsiteX29" fmla="*/ 2985934 w 4574113"/>
              <a:gd name="connsiteY29" fmla="*/ 147125 h 3812472"/>
              <a:gd name="connsiteX30" fmla="*/ 3798122 w 4574113"/>
              <a:gd name="connsiteY30" fmla="*/ 1551823 h 3812472"/>
              <a:gd name="connsiteX31" fmla="*/ 3798122 w 4574113"/>
              <a:gd name="connsiteY31" fmla="*/ 1839068 h 3812472"/>
              <a:gd name="connsiteX32" fmla="*/ 3496551 w 4574113"/>
              <a:gd name="connsiteY32" fmla="*/ 2360642 h 3812472"/>
              <a:gd name="connsiteX33" fmla="*/ 3471135 w 4574113"/>
              <a:gd name="connsiteY33" fmla="*/ 2404597 h 3812472"/>
              <a:gd name="connsiteX34" fmla="*/ 3472029 w 4574113"/>
              <a:gd name="connsiteY34" fmla="*/ 2404972 h 3812472"/>
              <a:gd name="connsiteX35" fmla="*/ 3516881 w 4574113"/>
              <a:gd name="connsiteY35" fmla="*/ 2450209 h 3812472"/>
              <a:gd name="connsiteX36" fmla="*/ 3857970 w 4574113"/>
              <a:gd name="connsiteY36" fmla="*/ 3040131 h 3812472"/>
              <a:gd name="connsiteX37" fmla="*/ 3857970 w 4574113"/>
              <a:gd name="connsiteY37" fmla="*/ 3160764 h 3812472"/>
              <a:gd name="connsiteX38" fmla="*/ 3516881 w 4574113"/>
              <a:gd name="connsiteY38" fmla="*/ 3750684 h 3812472"/>
              <a:gd name="connsiteX39" fmla="*/ 3410567 w 4574113"/>
              <a:gd name="connsiteY39" fmla="*/ 3812472 h 3812472"/>
              <a:gd name="connsiteX40" fmla="*/ 2726911 w 4574113"/>
              <a:gd name="connsiteY40" fmla="*/ 3812472 h 3812472"/>
              <a:gd name="connsiteX41" fmla="*/ 2622074 w 4574113"/>
              <a:gd name="connsiteY41" fmla="*/ 3750684 h 3812472"/>
              <a:gd name="connsiteX42" fmla="*/ 2438330 w 4574113"/>
              <a:gd name="connsiteY42" fmla="*/ 3434265 h 3812472"/>
              <a:gd name="connsiteX43" fmla="*/ 2417573 w 4574113"/>
              <a:gd name="connsiteY43" fmla="*/ 3398519 h 3812472"/>
              <a:gd name="connsiteX44" fmla="*/ 2433905 w 4574113"/>
              <a:gd name="connsiteY44" fmla="*/ 3398519 h 3812472"/>
              <a:gd name="connsiteX45" fmla="*/ 2511101 w 4574113"/>
              <a:gd name="connsiteY45" fmla="*/ 3398519 h 3812472"/>
              <a:gd name="connsiteX46" fmla="*/ 2544636 w 4574113"/>
              <a:gd name="connsiteY46" fmla="*/ 3456269 h 3812472"/>
              <a:gd name="connsiteX47" fmla="*/ 2672757 w 4574113"/>
              <a:gd name="connsiteY47" fmla="*/ 3676902 h 3812472"/>
              <a:gd name="connsiteX48" fmla="*/ 2765699 w 4574113"/>
              <a:gd name="connsiteY48" fmla="*/ 3731679 h 3812472"/>
              <a:gd name="connsiteX49" fmla="*/ 3371780 w 4574113"/>
              <a:gd name="connsiteY49" fmla="*/ 3731679 h 3812472"/>
              <a:gd name="connsiteX50" fmla="*/ 3466029 w 4574113"/>
              <a:gd name="connsiteY50" fmla="*/ 3676902 h 3812472"/>
              <a:gd name="connsiteX51" fmla="*/ 3768415 w 4574113"/>
              <a:gd name="connsiteY51" fmla="*/ 3153920 h 3812472"/>
              <a:gd name="connsiteX52" fmla="*/ 3768415 w 4574113"/>
              <a:gd name="connsiteY52" fmla="*/ 3046975 h 3812472"/>
              <a:gd name="connsiteX53" fmla="*/ 3466029 w 4574113"/>
              <a:gd name="connsiteY53" fmla="*/ 2523992 h 3812472"/>
              <a:gd name="connsiteX54" fmla="*/ 3426268 w 4574113"/>
              <a:gd name="connsiteY54" fmla="*/ 2483888 h 3812472"/>
              <a:gd name="connsiteX55" fmla="*/ 3421667 w 4574113"/>
              <a:gd name="connsiteY55" fmla="*/ 2481960 h 3812472"/>
              <a:gd name="connsiteX56" fmla="*/ 3446331 w 4574113"/>
              <a:gd name="connsiteY56" fmla="*/ 2439303 h 3812472"/>
              <a:gd name="connsiteX57" fmla="*/ 3464674 w 4574113"/>
              <a:gd name="connsiteY57" fmla="*/ 2407578 h 3812472"/>
              <a:gd name="connsiteX58" fmla="*/ 3445649 w 4574113"/>
              <a:gd name="connsiteY58" fmla="*/ 2399601 h 3812472"/>
              <a:gd name="connsiteX59" fmla="*/ 3413464 w 4574113"/>
              <a:gd name="connsiteY59" fmla="*/ 2395325 h 3812472"/>
              <a:gd name="connsiteX60" fmla="*/ 2729808 w 4574113"/>
              <a:gd name="connsiteY60" fmla="*/ 2395325 h 3812472"/>
              <a:gd name="connsiteX61" fmla="*/ 2624971 w 4574113"/>
              <a:gd name="connsiteY61" fmla="*/ 2457112 h 3812472"/>
              <a:gd name="connsiteX62" fmla="*/ 2282405 w 4574113"/>
              <a:gd name="connsiteY62" fmla="*/ 3047034 h 3812472"/>
              <a:gd name="connsiteX63" fmla="*/ 2282405 w 4574113"/>
              <a:gd name="connsiteY63" fmla="*/ 3167666 h 3812472"/>
              <a:gd name="connsiteX64" fmla="*/ 2395478 w 4574113"/>
              <a:gd name="connsiteY64" fmla="*/ 3362386 h 3812472"/>
              <a:gd name="connsiteX65" fmla="*/ 2412031 w 4574113"/>
              <a:gd name="connsiteY65" fmla="*/ 3390890 h 3812472"/>
              <a:gd name="connsiteX66" fmla="*/ 2335350 w 4574113"/>
              <a:gd name="connsiteY66" fmla="*/ 3390890 h 3812472"/>
              <a:gd name="connsiteX67" fmla="*/ 1104892 w 4574113"/>
              <a:gd name="connsiteY67" fmla="*/ 3390890 h 3812472"/>
              <a:gd name="connsiteX68" fmla="*/ 855258 w 4574113"/>
              <a:gd name="connsiteY68" fmla="*/ 3243764 h 3812472"/>
              <a:gd name="connsiteX69" fmla="*/ 39555 w 4574113"/>
              <a:gd name="connsiteY69" fmla="*/ 1839068 h 3812472"/>
              <a:gd name="connsiteX70" fmla="*/ 39555 w 4574113"/>
              <a:gd name="connsiteY70" fmla="*/ 1551823 h 3812472"/>
              <a:gd name="connsiteX71" fmla="*/ 855258 w 4574113"/>
              <a:gd name="connsiteY71" fmla="*/ 147125 h 3812472"/>
              <a:gd name="connsiteX72" fmla="*/ 1104892 w 4574113"/>
              <a:gd name="connsiteY72" fmla="*/ 0 h 3812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574113" h="3812472">
                <a:moveTo>
                  <a:pt x="2768595" y="2476119"/>
                </a:moveTo>
                <a:cubicBezTo>
                  <a:pt x="2768595" y="2476119"/>
                  <a:pt x="2768595" y="2476119"/>
                  <a:pt x="3374676" y="2476119"/>
                </a:cubicBezTo>
                <a:cubicBezTo>
                  <a:pt x="3384493" y="2476119"/>
                  <a:pt x="3394066" y="2477423"/>
                  <a:pt x="3403209" y="2479909"/>
                </a:cubicBezTo>
                <a:lnTo>
                  <a:pt x="3422833" y="2488137"/>
                </a:lnTo>
                <a:lnTo>
                  <a:pt x="3410840" y="2508879"/>
                </a:lnTo>
                <a:cubicBezTo>
                  <a:pt x="3302401" y="2696426"/>
                  <a:pt x="3163600" y="2936487"/>
                  <a:pt x="2985934" y="3243764"/>
                </a:cubicBezTo>
                <a:cubicBezTo>
                  <a:pt x="2933195" y="3334842"/>
                  <a:pt x="2838263" y="3390890"/>
                  <a:pt x="2732784" y="3390890"/>
                </a:cubicBezTo>
                <a:cubicBezTo>
                  <a:pt x="2732784" y="3390890"/>
                  <a:pt x="2732784" y="3390890"/>
                  <a:pt x="2529297" y="3390890"/>
                </a:cubicBezTo>
                <a:lnTo>
                  <a:pt x="2505559" y="3390890"/>
                </a:lnTo>
                <a:lnTo>
                  <a:pt x="2482907" y="3351884"/>
                </a:lnTo>
                <a:cubicBezTo>
                  <a:pt x="2451367" y="3297569"/>
                  <a:pt x="2414666" y="3234367"/>
                  <a:pt x="2371959" y="3160822"/>
                </a:cubicBezTo>
                <a:cubicBezTo>
                  <a:pt x="2352324" y="3128217"/>
                  <a:pt x="2352324" y="3086483"/>
                  <a:pt x="2371959" y="3053878"/>
                </a:cubicBezTo>
                <a:cubicBezTo>
                  <a:pt x="2371959" y="3053878"/>
                  <a:pt x="2371959" y="3053878"/>
                  <a:pt x="2675654" y="2530895"/>
                </a:cubicBezTo>
                <a:cubicBezTo>
                  <a:pt x="2693981" y="2496986"/>
                  <a:pt x="2730633" y="2476119"/>
                  <a:pt x="2768595" y="2476119"/>
                </a:cubicBezTo>
                <a:close/>
                <a:moveTo>
                  <a:pt x="3909778" y="676847"/>
                </a:moveTo>
                <a:cubicBezTo>
                  <a:pt x="3909778" y="676847"/>
                  <a:pt x="3909778" y="676847"/>
                  <a:pt x="4305516" y="676847"/>
                </a:cubicBezTo>
                <a:cubicBezTo>
                  <a:pt x="4331158" y="676847"/>
                  <a:pt x="4354235" y="690472"/>
                  <a:pt x="4367056" y="712612"/>
                </a:cubicBezTo>
                <a:cubicBezTo>
                  <a:pt x="4367056" y="712612"/>
                  <a:pt x="4367056" y="712612"/>
                  <a:pt x="4564498" y="1054092"/>
                </a:cubicBezTo>
                <a:cubicBezTo>
                  <a:pt x="4577319" y="1075382"/>
                  <a:pt x="4577319" y="1102632"/>
                  <a:pt x="4564498" y="1123921"/>
                </a:cubicBezTo>
                <a:cubicBezTo>
                  <a:pt x="4564498" y="1123921"/>
                  <a:pt x="4564498" y="1123921"/>
                  <a:pt x="4367056" y="1465401"/>
                </a:cubicBezTo>
                <a:cubicBezTo>
                  <a:pt x="4354235" y="1487542"/>
                  <a:pt x="4331158" y="1501167"/>
                  <a:pt x="4305516" y="1501167"/>
                </a:cubicBezTo>
                <a:cubicBezTo>
                  <a:pt x="4305516" y="1501167"/>
                  <a:pt x="4305516" y="1501167"/>
                  <a:pt x="3909778" y="1501167"/>
                </a:cubicBezTo>
                <a:cubicBezTo>
                  <a:pt x="3884990" y="1501167"/>
                  <a:pt x="3861058" y="1487542"/>
                  <a:pt x="3849091" y="1465401"/>
                </a:cubicBezTo>
                <a:cubicBezTo>
                  <a:pt x="3849091" y="1465401"/>
                  <a:pt x="3849091" y="1465401"/>
                  <a:pt x="3650795" y="1123921"/>
                </a:cubicBezTo>
                <a:cubicBezTo>
                  <a:pt x="3637974" y="1102632"/>
                  <a:pt x="3637974" y="1075382"/>
                  <a:pt x="3650795" y="1054092"/>
                </a:cubicBezTo>
                <a:cubicBezTo>
                  <a:pt x="3650795" y="1054092"/>
                  <a:pt x="3650795" y="1054092"/>
                  <a:pt x="3849091" y="712612"/>
                </a:cubicBezTo>
                <a:cubicBezTo>
                  <a:pt x="3861058" y="690472"/>
                  <a:pt x="3884990" y="676847"/>
                  <a:pt x="3909778" y="676847"/>
                </a:cubicBezTo>
                <a:close/>
                <a:moveTo>
                  <a:pt x="1104892" y="0"/>
                </a:moveTo>
                <a:cubicBezTo>
                  <a:pt x="1104892" y="0"/>
                  <a:pt x="1104892" y="0"/>
                  <a:pt x="2732784" y="0"/>
                </a:cubicBezTo>
                <a:cubicBezTo>
                  <a:pt x="2838263" y="0"/>
                  <a:pt x="2933195" y="56047"/>
                  <a:pt x="2985934" y="147125"/>
                </a:cubicBezTo>
                <a:cubicBezTo>
                  <a:pt x="2985934" y="147125"/>
                  <a:pt x="2985934" y="147125"/>
                  <a:pt x="3798122" y="1551823"/>
                </a:cubicBezTo>
                <a:cubicBezTo>
                  <a:pt x="3850862" y="1639397"/>
                  <a:pt x="3850862" y="1751493"/>
                  <a:pt x="3798122" y="1839068"/>
                </a:cubicBezTo>
                <a:cubicBezTo>
                  <a:pt x="3798122" y="1839068"/>
                  <a:pt x="3798122" y="1839068"/>
                  <a:pt x="3496551" y="2360642"/>
                </a:cubicBezTo>
                <a:lnTo>
                  <a:pt x="3471135" y="2404597"/>
                </a:lnTo>
                <a:lnTo>
                  <a:pt x="3472029" y="2404972"/>
                </a:lnTo>
                <a:cubicBezTo>
                  <a:pt x="3490302" y="2415638"/>
                  <a:pt x="3505806" y="2431084"/>
                  <a:pt x="3516881" y="2450209"/>
                </a:cubicBezTo>
                <a:cubicBezTo>
                  <a:pt x="3516881" y="2450209"/>
                  <a:pt x="3516881" y="2450209"/>
                  <a:pt x="3857970" y="3040131"/>
                </a:cubicBezTo>
                <a:cubicBezTo>
                  <a:pt x="3880120" y="3076909"/>
                  <a:pt x="3880120" y="3123985"/>
                  <a:pt x="3857970" y="3160764"/>
                </a:cubicBezTo>
                <a:cubicBezTo>
                  <a:pt x="3857970" y="3160764"/>
                  <a:pt x="3857970" y="3160764"/>
                  <a:pt x="3516881" y="3750684"/>
                </a:cubicBezTo>
                <a:cubicBezTo>
                  <a:pt x="3494732" y="3788933"/>
                  <a:pt x="3454864" y="3812472"/>
                  <a:pt x="3410567" y="3812472"/>
                </a:cubicBezTo>
                <a:cubicBezTo>
                  <a:pt x="3410567" y="3812472"/>
                  <a:pt x="3410567" y="3812472"/>
                  <a:pt x="2726911" y="3812472"/>
                </a:cubicBezTo>
                <a:cubicBezTo>
                  <a:pt x="2684090" y="3812472"/>
                  <a:pt x="2642747" y="3788933"/>
                  <a:pt x="2622074" y="3750684"/>
                </a:cubicBezTo>
                <a:cubicBezTo>
                  <a:pt x="2622074" y="3750684"/>
                  <a:pt x="2622074" y="3750684"/>
                  <a:pt x="2438330" y="3434265"/>
                </a:cubicBezTo>
                <a:lnTo>
                  <a:pt x="2417573" y="3398519"/>
                </a:lnTo>
                <a:lnTo>
                  <a:pt x="2433905" y="3398519"/>
                </a:lnTo>
                <a:lnTo>
                  <a:pt x="2511101" y="3398519"/>
                </a:lnTo>
                <a:lnTo>
                  <a:pt x="2544636" y="3456269"/>
                </a:lnTo>
                <a:cubicBezTo>
                  <a:pt x="2672757" y="3676902"/>
                  <a:pt x="2672757" y="3676902"/>
                  <a:pt x="2672757" y="3676902"/>
                </a:cubicBezTo>
                <a:cubicBezTo>
                  <a:pt x="2691084" y="3710811"/>
                  <a:pt x="2727737" y="3731679"/>
                  <a:pt x="2765699" y="3731679"/>
                </a:cubicBezTo>
                <a:cubicBezTo>
                  <a:pt x="3371780" y="3731679"/>
                  <a:pt x="3371780" y="3731679"/>
                  <a:pt x="3371780" y="3731679"/>
                </a:cubicBezTo>
                <a:cubicBezTo>
                  <a:pt x="3411050" y="3731679"/>
                  <a:pt x="3446394" y="3710811"/>
                  <a:pt x="3466029" y="3676902"/>
                </a:cubicBezTo>
                <a:cubicBezTo>
                  <a:pt x="3768415" y="3153920"/>
                  <a:pt x="3768415" y="3153920"/>
                  <a:pt x="3768415" y="3153920"/>
                </a:cubicBezTo>
                <a:cubicBezTo>
                  <a:pt x="3788051" y="3121314"/>
                  <a:pt x="3788051" y="3079580"/>
                  <a:pt x="3768415" y="3046975"/>
                </a:cubicBezTo>
                <a:cubicBezTo>
                  <a:pt x="3466029" y="2523992"/>
                  <a:pt x="3466029" y="2523992"/>
                  <a:pt x="3466029" y="2523992"/>
                </a:cubicBezTo>
                <a:cubicBezTo>
                  <a:pt x="3456211" y="2507037"/>
                  <a:pt x="3442467" y="2493343"/>
                  <a:pt x="3426268" y="2483888"/>
                </a:cubicBezTo>
                <a:lnTo>
                  <a:pt x="3421667" y="2481960"/>
                </a:lnTo>
                <a:lnTo>
                  <a:pt x="3446331" y="2439303"/>
                </a:lnTo>
                <a:lnTo>
                  <a:pt x="3464674" y="2407578"/>
                </a:lnTo>
                <a:lnTo>
                  <a:pt x="3445649" y="2399601"/>
                </a:lnTo>
                <a:cubicBezTo>
                  <a:pt x="3435335" y="2396796"/>
                  <a:pt x="3424538" y="2395325"/>
                  <a:pt x="3413464" y="2395325"/>
                </a:cubicBezTo>
                <a:cubicBezTo>
                  <a:pt x="2729808" y="2395325"/>
                  <a:pt x="2729808" y="2395325"/>
                  <a:pt x="2729808" y="2395325"/>
                </a:cubicBezTo>
                <a:cubicBezTo>
                  <a:pt x="2686987" y="2395325"/>
                  <a:pt x="2645644" y="2418863"/>
                  <a:pt x="2624971" y="2457112"/>
                </a:cubicBezTo>
                <a:cubicBezTo>
                  <a:pt x="2282405" y="3047034"/>
                  <a:pt x="2282405" y="3047034"/>
                  <a:pt x="2282405" y="3047034"/>
                </a:cubicBezTo>
                <a:cubicBezTo>
                  <a:pt x="2260256" y="3083811"/>
                  <a:pt x="2260256" y="3130887"/>
                  <a:pt x="2282405" y="3167666"/>
                </a:cubicBezTo>
                <a:cubicBezTo>
                  <a:pt x="2325225" y="3241406"/>
                  <a:pt x="2362693" y="3305929"/>
                  <a:pt x="2395478" y="3362386"/>
                </a:cubicBezTo>
                <a:lnTo>
                  <a:pt x="2412031" y="3390890"/>
                </a:lnTo>
                <a:lnTo>
                  <a:pt x="2335350" y="3390890"/>
                </a:lnTo>
                <a:cubicBezTo>
                  <a:pt x="2096889" y="3390890"/>
                  <a:pt x="1715352" y="3390890"/>
                  <a:pt x="1104892" y="3390890"/>
                </a:cubicBezTo>
                <a:cubicBezTo>
                  <a:pt x="1002929" y="3390890"/>
                  <a:pt x="904482" y="3334842"/>
                  <a:pt x="855258" y="3243764"/>
                </a:cubicBezTo>
                <a:cubicBezTo>
                  <a:pt x="855258" y="3243764"/>
                  <a:pt x="855258" y="3243764"/>
                  <a:pt x="39555" y="1839068"/>
                </a:cubicBezTo>
                <a:cubicBezTo>
                  <a:pt x="-13185" y="1751493"/>
                  <a:pt x="-13185" y="1639397"/>
                  <a:pt x="39555" y="1551823"/>
                </a:cubicBezTo>
                <a:cubicBezTo>
                  <a:pt x="39555" y="1551823"/>
                  <a:pt x="39555" y="1551823"/>
                  <a:pt x="855258" y="147125"/>
                </a:cubicBezTo>
                <a:cubicBezTo>
                  <a:pt x="904482" y="56047"/>
                  <a:pt x="1002929" y="0"/>
                  <a:pt x="110489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A8F7B-DAB3-3A5A-55A9-2B9FE68BC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382" y="2096162"/>
            <a:ext cx="3894161" cy="26578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Co? Jak? </a:t>
            </a:r>
            <a:r>
              <a:rPr lang="en-US" sz="2000" dirty="0" err="1">
                <a:solidFill>
                  <a:schemeClr val="bg1"/>
                </a:solidFill>
              </a:rPr>
              <a:t>Kdy</a:t>
            </a:r>
            <a:r>
              <a:rPr lang="en-US" sz="2000" dirty="0">
                <a:solidFill>
                  <a:schemeClr val="bg1"/>
                </a:solidFill>
              </a:rPr>
              <a:t>?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 err="1">
                <a:solidFill>
                  <a:schemeClr val="bg1"/>
                </a:solidFill>
              </a:rPr>
              <a:t>Stojí</a:t>
            </a:r>
            <a:r>
              <a:rPr lang="en-US" sz="2000" dirty="0">
                <a:solidFill>
                  <a:schemeClr val="bg1"/>
                </a:solidFill>
              </a:rPr>
              <a:t> to za to!</a:t>
            </a:r>
          </a:p>
          <a:p>
            <a:pPr algn="l"/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-- Jakub Jandus &amp; </a:t>
            </a:r>
            <a:r>
              <a:rPr lang="en-US" sz="2000" dirty="0" err="1">
                <a:solidFill>
                  <a:schemeClr val="bg1"/>
                </a:solidFill>
              </a:rPr>
              <a:t>Jiří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Antoňů</a:t>
            </a:r>
            <a:r>
              <a:rPr lang="en-US" sz="2000" dirty="0">
                <a:solidFill>
                  <a:schemeClr val="bg1"/>
                </a:solidFill>
              </a:rPr>
              <a:t>--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DBBD7-52DE-4457-594B-5BE073DE0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30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https://upload.wikimedia.org/wikipedia/commons/thumb/2/2a/Danmarks_Tekniske_Universitet_%28logo%29.svg/1413px-Danmarks_Tekniske_Universitet_%28logo%29.svg.png">
            <a:extLst>
              <a:ext uri="{FF2B5EF4-FFF2-40B4-BE49-F238E27FC236}">
                <a16:creationId xmlns:a16="http://schemas.microsoft.com/office/drawing/2014/main" id="{66B90268-98F8-328C-E32C-D023D00DB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38" y="1411288"/>
            <a:ext cx="2003425" cy="2916238"/>
          </a:xfrm>
        </p:spPr>
      </p:pic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6ABFC317-9B6C-1805-A13F-965926765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563" y="1411288"/>
            <a:ext cx="4908550" cy="2916238"/>
          </a:xfrm>
          <a:prstGeom prst="rect">
            <a:avLst/>
          </a:prstGeom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6A37531A-D11A-2BC7-93DF-BABDCD29E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725" y="1411288"/>
            <a:ext cx="3843338" cy="2916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E46FA3-C3DF-DB73-B2EB-30C51779A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DTU – Technical University of Denmark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7D07BA-E886-6758-11D9-8109BB2C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6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The Technical University of Denmark | levertenquestion">
            <a:extLst>
              <a:ext uri="{FF2B5EF4-FFF2-40B4-BE49-F238E27FC236}">
                <a16:creationId xmlns:a16="http://schemas.microsoft.com/office/drawing/2014/main" id="{395E775F-6627-E7D8-8738-6C9248260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951AAA-95F5-CEFC-92BF-532A69CD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DTU campus</a:t>
            </a:r>
          </a:p>
        </p:txBody>
      </p:sp>
      <p:pic>
        <p:nvPicPr>
          <p:cNvPr id="5" name="Picture 4" descr="Technical University of Denmark (DTU) - WUR">
            <a:extLst>
              <a:ext uri="{FF2B5EF4-FFF2-40B4-BE49-F238E27FC236}">
                <a16:creationId xmlns:a16="http://schemas.microsoft.com/office/drawing/2014/main" id="{7B387505-86B9-AD76-7CDB-C9C15FAD3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2271AD-42D8-6978-C42E-AC4E7592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97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951AAA-95F5-CEFC-92BF-532A69CD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DTU lectures</a:t>
            </a:r>
          </a:p>
        </p:txBody>
      </p:sp>
      <p:pic>
        <p:nvPicPr>
          <p:cNvPr id="8" name="Picture 7" descr="Exchange student at DTU">
            <a:extLst>
              <a:ext uri="{FF2B5EF4-FFF2-40B4-BE49-F238E27FC236}">
                <a16:creationId xmlns:a16="http://schemas.microsoft.com/office/drawing/2014/main" id="{315FB547-794C-AC7D-42B0-3A2FF3B7FC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Content Placeholder 6" descr="DTU - Auditoriebygning 116 - Renoverprisen">
            <a:extLst>
              <a:ext uri="{FF2B5EF4-FFF2-40B4-BE49-F238E27FC236}">
                <a16:creationId xmlns:a16="http://schemas.microsoft.com/office/drawing/2014/main" id="{C7ECC51F-D548-F8EF-A9CC-1AFF09DEF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23C81C-7939-ABD7-FC46-9AEF0FA8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20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S-Huset - Polyteknisk Forening">
            <a:extLst>
              <a:ext uri="{FF2B5EF4-FFF2-40B4-BE49-F238E27FC236}">
                <a16:creationId xmlns:a16="http://schemas.microsoft.com/office/drawing/2014/main" id="{A13786AF-2250-DFE9-45ED-30C370B16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27"/>
          <a:stretch/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6" name="Picture 5" descr="DTU Ultimate Frisbee">
            <a:extLst>
              <a:ext uri="{FF2B5EF4-FFF2-40B4-BE49-F238E27FC236}">
                <a16:creationId xmlns:a16="http://schemas.microsoft.com/office/drawing/2014/main" id="{159236C1-D392-C064-F99C-5BDACF04D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951AAA-95F5-CEFC-92BF-532A69CD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09600"/>
            <a:ext cx="3992700" cy="38771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DTU clubs, sports, free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C3C288-0C9F-3FE6-721A-CD495436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55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6A3F-0E57-290D-657B-1F37AD5B8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Časová osa</a:t>
            </a:r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DA3F45-9B03-1416-4E1F-351F47DEC4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631574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0F487F9-64B9-A2D3-37EA-5BB32E540C68}"/>
              </a:ext>
            </a:extLst>
          </p:cNvPr>
          <p:cNvSpPr txBox="1"/>
          <p:nvPr/>
        </p:nvSpPr>
        <p:spPr>
          <a:xfrm>
            <a:off x="4014356" y="5627716"/>
            <a:ext cx="7782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Ve skutečnosti je to trošku komplikovanější…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9FC1F1-72BE-7084-3D56-F7AE19E5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DA3F45-9B03-1416-4E1F-351F47DEC4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9830209"/>
              </p:ext>
            </p:extLst>
          </p:nvPr>
        </p:nvGraphicFramePr>
        <p:xfrm>
          <a:off x="2701290" y="620577"/>
          <a:ext cx="6789419" cy="5616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7A89A08-34D3-4440-81A5-D1B8B866C786}"/>
              </a:ext>
            </a:extLst>
          </p:cNvPr>
          <p:cNvSpPr txBox="1"/>
          <p:nvPr/>
        </p:nvSpPr>
        <p:spPr>
          <a:xfrm>
            <a:off x="6056374" y="5975812"/>
            <a:ext cx="63503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*Angličtiny (případně němčiny, francouzštiny, španělštiny) a veškeré další standardizované testy</a:t>
            </a:r>
            <a:endParaRPr lang="en-US" sz="1400"/>
          </a:p>
          <a:p>
            <a:r>
              <a:rPr lang="cs-CZ" sz="1400"/>
              <a:t>**např. americký SAT test je v ČR pouze 3× ročně</a:t>
            </a:r>
            <a:endParaRPr lang="en-US" sz="1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D4AC48-F85E-F3E2-027E-D2008CB63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79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7D144591-E9E9-4209-8701-3BB48A917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DA3F45-9B03-1416-4E1F-351F47DEC4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0782824"/>
              </p:ext>
            </p:extLst>
          </p:nvPr>
        </p:nvGraphicFramePr>
        <p:xfrm>
          <a:off x="2779388" y="676656"/>
          <a:ext cx="6630174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7EC808-367E-8486-4589-BAA2AD2B5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17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321EC-3D1B-CFA1-612E-677A08F3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/>
              <a:t>Doporučené krůčky pro výběr školy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0B9B4D-3365-F898-64DD-AB3260ADA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71216">
            <a:off x="3249044" y="2765433"/>
            <a:ext cx="1724763" cy="11498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E9136-774F-5B95-BFDF-04A8161C7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9304020" cy="4792091"/>
          </a:xfrm>
        </p:spPr>
        <p:txBody>
          <a:bodyPr>
            <a:normAutofit fontScale="92500" lnSpcReduction="10000"/>
          </a:bodyPr>
          <a:lstStyle/>
          <a:p>
            <a:r>
              <a:rPr lang="cs-CZ" sz="2200" b="1" dirty="0"/>
              <a:t>Není to nemožné </a:t>
            </a:r>
          </a:p>
          <a:p>
            <a:pPr lvl="1"/>
            <a:r>
              <a:rPr lang="cs-CZ" sz="2200" dirty="0"/>
              <a:t>I já, normální student, který se rozhodl dost pozdě v lednu 7.V, to dokázal</a:t>
            </a:r>
          </a:p>
          <a:p>
            <a:r>
              <a:rPr lang="cs-CZ" sz="2200" dirty="0"/>
              <a:t>Povídat se studenty a lidmi, kteří studují či studovali v zahraničí</a:t>
            </a:r>
          </a:p>
          <a:p>
            <a:r>
              <a:rPr lang="cs-CZ" sz="2200" dirty="0"/>
              <a:t>Studovat angličtinu*</a:t>
            </a:r>
          </a:p>
          <a:p>
            <a:r>
              <a:rPr lang="en-US" sz="2200" dirty="0" err="1"/>
              <a:t>Obor</a:t>
            </a:r>
            <a:r>
              <a:rPr lang="en-US" sz="2200" dirty="0"/>
              <a:t> </a:t>
            </a:r>
            <a:r>
              <a:rPr lang="cs-CZ" sz="2200" dirty="0"/>
              <a:t>studia</a:t>
            </a:r>
          </a:p>
          <a:p>
            <a:r>
              <a:rPr lang="cs-CZ" sz="2200" dirty="0" err="1"/>
              <a:t>Ranking</a:t>
            </a:r>
            <a:r>
              <a:rPr lang="cs-CZ" sz="2200" dirty="0"/>
              <a:t> </a:t>
            </a:r>
            <a:r>
              <a:rPr lang="cs-CZ" sz="2200" dirty="0">
                <a:hlinkClick r:id="rId4"/>
              </a:rPr>
              <a:t>(niche.com)</a:t>
            </a:r>
            <a:r>
              <a:rPr lang="cs-CZ" sz="2200" dirty="0"/>
              <a:t> není vše, ale je to pomocný ukazatel</a:t>
            </a:r>
            <a:endParaRPr lang="en-US" sz="2200" dirty="0"/>
          </a:p>
          <a:p>
            <a:pPr lvl="1"/>
            <a:r>
              <a:rPr lang="en-US" sz="1800" dirty="0"/>
              <a:t>Reach × target × safety schools</a:t>
            </a:r>
          </a:p>
          <a:p>
            <a:pPr lvl="1"/>
            <a:r>
              <a:rPr lang="en-US" sz="1800" dirty="0"/>
              <a:t>“Reach” schools – </a:t>
            </a:r>
            <a:r>
              <a:rPr lang="en-US" sz="1800" dirty="0" err="1"/>
              <a:t>dvě</a:t>
            </a:r>
            <a:r>
              <a:rPr lang="en-US" sz="1800" dirty="0"/>
              <a:t> </a:t>
            </a:r>
            <a:r>
              <a:rPr lang="en-US" sz="1800" dirty="0" err="1"/>
              <a:t>vysněné</a:t>
            </a:r>
            <a:r>
              <a:rPr lang="en-US" sz="1800" dirty="0"/>
              <a:t> </a:t>
            </a:r>
            <a:r>
              <a:rPr lang="en-US" sz="1800" dirty="0" err="1"/>
              <a:t>školy</a:t>
            </a:r>
            <a:r>
              <a:rPr lang="en-US" sz="1800" dirty="0"/>
              <a:t>, </a:t>
            </a:r>
            <a:r>
              <a:rPr lang="en-US" sz="1800" dirty="0" err="1"/>
              <a:t>velmi</a:t>
            </a:r>
            <a:r>
              <a:rPr lang="en-US" sz="1800" dirty="0"/>
              <a:t> </a:t>
            </a:r>
            <a:r>
              <a:rPr lang="en-US" sz="1800" dirty="0" err="1"/>
              <a:t>nízká</a:t>
            </a:r>
            <a:r>
              <a:rPr lang="en-US" sz="1800" dirty="0"/>
              <a:t> </a:t>
            </a:r>
            <a:r>
              <a:rPr lang="en-US" sz="1800" dirty="0" err="1"/>
              <a:t>míra</a:t>
            </a:r>
            <a:r>
              <a:rPr lang="en-US" sz="1800" dirty="0"/>
              <a:t> </a:t>
            </a:r>
            <a:r>
              <a:rPr lang="en-US" sz="1800" dirty="0" err="1"/>
              <a:t>přijetí</a:t>
            </a:r>
            <a:endParaRPr lang="en-US" sz="1800" dirty="0"/>
          </a:p>
          <a:p>
            <a:pPr lvl="1"/>
            <a:r>
              <a:rPr lang="en-US" sz="1800" dirty="0"/>
              <a:t>“Target” schools – </a:t>
            </a:r>
            <a:r>
              <a:rPr lang="en-US" sz="1800" dirty="0" err="1"/>
              <a:t>přibližně</a:t>
            </a:r>
            <a:r>
              <a:rPr lang="en-US" sz="1800" dirty="0"/>
              <a:t> </a:t>
            </a:r>
            <a:r>
              <a:rPr lang="en-US" sz="1800" dirty="0" err="1"/>
              <a:t>sedm</a:t>
            </a:r>
            <a:r>
              <a:rPr lang="en-US" sz="1800" dirty="0"/>
              <a:t> </a:t>
            </a:r>
            <a:r>
              <a:rPr lang="en-US" sz="1800" dirty="0" err="1"/>
              <a:t>škol</a:t>
            </a:r>
            <a:r>
              <a:rPr lang="en-US" sz="1800" dirty="0"/>
              <a:t> </a:t>
            </a:r>
            <a:r>
              <a:rPr lang="en-US" sz="1800" dirty="0" err="1"/>
              <a:t>kam</a:t>
            </a:r>
            <a:r>
              <a:rPr lang="en-US" sz="1800" dirty="0"/>
              <a:t> </a:t>
            </a:r>
            <a:r>
              <a:rPr lang="en-US" sz="1800" dirty="0" err="1"/>
              <a:t>pravděpodobně</a:t>
            </a:r>
            <a:r>
              <a:rPr lang="en-US" sz="1800" dirty="0"/>
              <a:t> </a:t>
            </a:r>
            <a:r>
              <a:rPr lang="en-US" sz="1800" dirty="0" err="1"/>
              <a:t>půjdu</a:t>
            </a:r>
            <a:endParaRPr lang="en-US" sz="1800" dirty="0"/>
          </a:p>
          <a:p>
            <a:pPr lvl="1"/>
            <a:r>
              <a:rPr lang="en-US" sz="1800" dirty="0"/>
              <a:t>“Safety” schools – </a:t>
            </a:r>
            <a:r>
              <a:rPr lang="en-US" sz="1800" dirty="0" err="1"/>
              <a:t>jedna</a:t>
            </a:r>
            <a:r>
              <a:rPr lang="en-US" sz="1800" dirty="0"/>
              <a:t> </a:t>
            </a:r>
            <a:r>
              <a:rPr lang="en-US" sz="1800" dirty="0" err="1"/>
              <a:t>škola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kterou</a:t>
            </a:r>
            <a:r>
              <a:rPr lang="en-US" sz="1800" dirty="0"/>
              <a:t> je </a:t>
            </a:r>
            <a:r>
              <a:rPr lang="en-US" sz="1800" dirty="0" err="1"/>
              <a:t>skoro</a:t>
            </a:r>
            <a:r>
              <a:rPr lang="en-US" sz="1800" dirty="0"/>
              <a:t> </a:t>
            </a:r>
            <a:r>
              <a:rPr lang="en-US" sz="1800" dirty="0" err="1"/>
              <a:t>zaručené</a:t>
            </a:r>
            <a:r>
              <a:rPr lang="en-US" sz="1800" dirty="0"/>
              <a:t>, </a:t>
            </a:r>
            <a:r>
              <a:rPr lang="en-US" sz="1800" dirty="0" err="1"/>
              <a:t>že</a:t>
            </a:r>
            <a:r>
              <a:rPr lang="en-US" sz="1800" dirty="0"/>
              <a:t> se </a:t>
            </a:r>
            <a:r>
              <a:rPr lang="en-US" sz="1800" dirty="0" err="1"/>
              <a:t>dostanu</a:t>
            </a:r>
            <a:endParaRPr lang="en-US" sz="1800" dirty="0"/>
          </a:p>
          <a:p>
            <a:r>
              <a:rPr lang="en-US" sz="2200" dirty="0" err="1"/>
              <a:t>Probrat</a:t>
            </a:r>
            <a:r>
              <a:rPr lang="en-US" sz="2200" dirty="0"/>
              <a:t> m</a:t>
            </a:r>
            <a:r>
              <a:rPr lang="cs-CZ" sz="2200" dirty="0" err="1"/>
              <a:t>ožnosti</a:t>
            </a:r>
            <a:r>
              <a:rPr lang="cs-CZ" sz="2200" dirty="0"/>
              <a:t> financování</a:t>
            </a:r>
          </a:p>
          <a:p>
            <a:pPr lvl="1"/>
            <a:r>
              <a:rPr lang="en-US" sz="2200" dirty="0"/>
              <a:t>S</a:t>
            </a:r>
            <a:r>
              <a:rPr lang="cs-CZ" sz="2200" dirty="0" err="1"/>
              <a:t>tipendia</a:t>
            </a:r>
            <a:r>
              <a:rPr lang="cs-CZ" sz="2200" dirty="0"/>
              <a:t>, brigád</a:t>
            </a:r>
            <a:r>
              <a:rPr lang="en-US" sz="2200" dirty="0"/>
              <a:t>a </a:t>
            </a:r>
            <a:r>
              <a:rPr lang="en-US" sz="2200" dirty="0" err="1"/>
              <a:t>při</a:t>
            </a:r>
            <a:r>
              <a:rPr lang="en-US" sz="2200" dirty="0"/>
              <a:t> </a:t>
            </a:r>
            <a:r>
              <a:rPr lang="en-US" sz="2200" dirty="0" err="1"/>
              <a:t>škole</a:t>
            </a:r>
            <a:r>
              <a:rPr lang="en-US" sz="2200" dirty="0"/>
              <a:t>, </a:t>
            </a:r>
            <a:r>
              <a:rPr lang="en-US" sz="2200" dirty="0" err="1"/>
              <a:t>půjčka</a:t>
            </a: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pPr marL="0" indent="0">
              <a:buNone/>
            </a:pPr>
            <a:r>
              <a:rPr lang="cs-CZ" sz="1200" dirty="0"/>
              <a:t>*Angličtinu britskou nebo americkou, a navíc ještě jazyk vybrané země, kde člověk chce studovat</a:t>
            </a:r>
          </a:p>
          <a:p>
            <a:pPr marL="0" indent="0">
              <a:buNone/>
            </a:pPr>
            <a:r>
              <a:rPr lang="cs-CZ" sz="1200" dirty="0"/>
              <a:t>** CAE testy nejsou vždy uznány, místo nich podobné IELTS nebo TOEFL</a:t>
            </a:r>
            <a:endParaRPr lang="en-US" sz="1200" dirty="0"/>
          </a:p>
          <a:p>
            <a:pPr marL="0" indent="0">
              <a:buNone/>
            </a:pPr>
            <a:endParaRPr lang="cs-CZ" sz="2200" dirty="0"/>
          </a:p>
          <a:p>
            <a:endParaRPr lang="en-US" sz="2200" dirty="0"/>
          </a:p>
          <a:p>
            <a:endParaRPr lang="cs-CZ" sz="2200" dirty="0"/>
          </a:p>
          <a:p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17057-140D-E822-6D1E-87D9356E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37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19200-33E1-C164-258A-219610BB9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Má cesta</a:t>
            </a:r>
            <a:endParaRPr lang="en-US" sz="540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53AF3-A9D6-CB92-4990-AA1B8185F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8"/>
            <a:ext cx="4670097" cy="3718401"/>
          </a:xfrm>
        </p:spPr>
        <p:txBody>
          <a:bodyPr>
            <a:normAutofit fontScale="77500" lnSpcReduction="20000"/>
          </a:bodyPr>
          <a:lstStyle/>
          <a:p>
            <a:r>
              <a:rPr lang="cs-CZ" sz="2000"/>
              <a:t>Učit se angličtinu na úroveň C1/C2 – požadavek zahraničních škol</a:t>
            </a:r>
          </a:p>
          <a:p>
            <a:r>
              <a:rPr lang="cs-CZ" sz="2000"/>
              <a:t>(Mimo)školní aktivity: olympiády, soutěže, </a:t>
            </a:r>
            <a:r>
              <a:rPr lang="cs-CZ" sz="2000" err="1"/>
              <a:t>Filmšpit</a:t>
            </a:r>
            <a:r>
              <a:rPr lang="cs-CZ" sz="2000"/>
              <a:t>, …, být aktivní</a:t>
            </a:r>
          </a:p>
          <a:p>
            <a:endParaRPr lang="en-US" sz="2000"/>
          </a:p>
          <a:p>
            <a:r>
              <a:rPr lang="en-US" sz="2000">
                <a:solidFill>
                  <a:srgbClr val="C00000"/>
                </a:solidFill>
              </a:rPr>
              <a:t>Worcester Polytechnic Ins</a:t>
            </a:r>
            <a:r>
              <a:rPr lang="cs-CZ" sz="2000">
                <a:solidFill>
                  <a:srgbClr val="C00000"/>
                </a:solidFill>
              </a:rPr>
              <a:t>t</a:t>
            </a:r>
            <a:r>
              <a:rPr lang="en-US" sz="2000" err="1">
                <a:solidFill>
                  <a:srgbClr val="C00000"/>
                </a:solidFill>
              </a:rPr>
              <a:t>itute</a:t>
            </a:r>
            <a:endParaRPr lang="en-US" sz="2000">
              <a:solidFill>
                <a:srgbClr val="C00000"/>
              </a:solidFill>
            </a:endParaRPr>
          </a:p>
          <a:p>
            <a:r>
              <a:rPr lang="en-US" sz="2000"/>
              <a:t>Boston </a:t>
            </a:r>
            <a:r>
              <a:rPr lang="en-US" sz="2000" err="1"/>
              <a:t>Univer</a:t>
            </a:r>
            <a:r>
              <a:rPr lang="cs-CZ" sz="2000" err="1"/>
              <a:t>sit</a:t>
            </a:r>
            <a:r>
              <a:rPr lang="en-US" sz="2000"/>
              <a:t>y</a:t>
            </a:r>
            <a:endParaRPr lang="cs-CZ" sz="2000"/>
          </a:p>
          <a:p>
            <a:r>
              <a:rPr lang="en-US" sz="2000"/>
              <a:t>Rochester Institute of Technology</a:t>
            </a:r>
            <a:endParaRPr lang="cs-CZ" sz="2000"/>
          </a:p>
          <a:p>
            <a:r>
              <a:rPr lang="en-US" sz="2000"/>
              <a:t>University of Massachusetts Amherst</a:t>
            </a:r>
          </a:p>
          <a:p>
            <a:r>
              <a:rPr lang="en-US" sz="2000">
                <a:solidFill>
                  <a:schemeClr val="bg1">
                    <a:lumMod val="65000"/>
                  </a:schemeClr>
                </a:solidFill>
              </a:rPr>
              <a:t>Massachusetts Institute of Technology</a:t>
            </a:r>
          </a:p>
          <a:p>
            <a:r>
              <a:rPr lang="en-US" sz="2000">
                <a:solidFill>
                  <a:schemeClr val="bg1">
                    <a:lumMod val="65000"/>
                  </a:schemeClr>
                </a:solidFill>
              </a:rPr>
              <a:t>Duke University</a:t>
            </a:r>
          </a:p>
          <a:p>
            <a:r>
              <a:rPr lang="en-US" sz="2000">
                <a:solidFill>
                  <a:schemeClr val="bg1">
                    <a:lumMod val="65000"/>
                  </a:schemeClr>
                </a:solidFill>
              </a:rPr>
              <a:t>Cornell University</a:t>
            </a:r>
          </a:p>
          <a:p>
            <a:r>
              <a:rPr lang="en-US" sz="2000">
                <a:solidFill>
                  <a:schemeClr val="bg1">
                    <a:lumMod val="65000"/>
                  </a:schemeClr>
                </a:solidFill>
              </a:rPr>
              <a:t>Carnegie Mellon University</a:t>
            </a:r>
            <a:endParaRPr lang="cs-CZ" sz="2000">
              <a:solidFill>
                <a:schemeClr val="bg1">
                  <a:lumMod val="65000"/>
                </a:schemeClr>
              </a:solidFill>
            </a:endParaRPr>
          </a:p>
          <a:p>
            <a:endParaRPr lang="cs-CZ" sz="2000"/>
          </a:p>
        </p:txBody>
      </p:sp>
      <p:pic>
        <p:nvPicPr>
          <p:cNvPr id="5" name="Picture 4" descr="A group of men holding a trophy&#10;&#10;Description automatically generated with medium confidence">
            <a:extLst>
              <a:ext uri="{FF2B5EF4-FFF2-40B4-BE49-F238E27FC236}">
                <a16:creationId xmlns:a16="http://schemas.microsoft.com/office/drawing/2014/main" id="{643D38C1-67EF-4FC9-26CE-83CAB3A47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0ACE8-2521-C2C8-061B-A5E90D24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BBC34-B251-5D83-664D-34AD5B97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USA přihláška - </a:t>
            </a:r>
            <a:r>
              <a:rPr lang="en-US" sz="4000">
                <a:solidFill>
                  <a:srgbClr val="FFFFFF"/>
                </a:solidFill>
                <a:cs typeface="Calibri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commonapp.org</a:t>
            </a:r>
            <a:endParaRPr lang="en-US" sz="400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E14C9-20C1-44AD-8624-BDAF10C77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DD9E42B-2895-4E1E-BAE0-8EBF866B0208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0C58B445-0956-F977-9455-1A583B2E51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478" y="839628"/>
            <a:ext cx="812322" cy="427421"/>
          </a:xfrm>
          <a:prstGeom prst="rect">
            <a:avLst/>
          </a:prstGeom>
        </p:spPr>
      </p:pic>
      <p:graphicFrame>
        <p:nvGraphicFramePr>
          <p:cNvPr id="33" name="Content Placeholder 2">
            <a:extLst>
              <a:ext uri="{FF2B5EF4-FFF2-40B4-BE49-F238E27FC236}">
                <a16:creationId xmlns:a16="http://schemas.microsoft.com/office/drawing/2014/main" id="{97D9C8AB-A9BA-DA03-FBDA-56B6518E8B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63691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94281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8DF57-B60D-3329-22E9-17F669BA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51643" cy="1325563"/>
          </a:xfrm>
        </p:spPr>
        <p:txBody>
          <a:bodyPr/>
          <a:lstStyle/>
          <a:p>
            <a:r>
              <a:rPr lang="cs-CZ" dirty="0"/>
              <a:t>Worcester </a:t>
            </a:r>
            <a:r>
              <a:rPr lang="cs-CZ" dirty="0" err="1"/>
              <a:t>Polytechnic</a:t>
            </a:r>
            <a:r>
              <a:rPr lang="cs-CZ" dirty="0"/>
              <a:t> Institute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29BF47-A77F-34E5-621D-995626197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381" y="2365952"/>
            <a:ext cx="5712880" cy="353608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79C348-CB74-D2A0-2EBC-00E4263D32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362" y="373366"/>
            <a:ext cx="3650673" cy="1309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1C0631-A463-7B43-8B89-3AB244BB51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8" t="1472"/>
          <a:stretch/>
        </p:blipFill>
        <p:spPr>
          <a:xfrm>
            <a:off x="6414655" y="2360478"/>
            <a:ext cx="5232964" cy="35415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AB8074-0C91-3B0E-8FEC-CB6590EE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6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3629D-8D83-0FD1-2329-5BEEB547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DTU přihláška - příprava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FF1F4-052A-5F8B-39C8-B1AA7542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DD9E42B-2895-4E1E-BAE0-8EBF866B0208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A red and white flag with a white cross&#10;&#10;Description automatically generated">
            <a:extLst>
              <a:ext uri="{FF2B5EF4-FFF2-40B4-BE49-F238E27FC236}">
                <a16:creationId xmlns:a16="http://schemas.microsoft.com/office/drawing/2014/main" id="{0EB0C1E5-C1A5-0D0E-CB23-A6B8C4DD703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229" y="811906"/>
            <a:ext cx="740571" cy="432000"/>
          </a:xfrm>
          <a:prstGeom prst="rect">
            <a:avLst/>
          </a:prstGeom>
        </p:spPr>
      </p:pic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44F0E761-AC94-6BF5-D6E5-D53DD372A0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4928301"/>
              </p:ext>
            </p:extLst>
          </p:nvPr>
        </p:nvGraphicFramePr>
        <p:xfrm>
          <a:off x="632085" y="1924821"/>
          <a:ext cx="10927829" cy="4530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4183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3629D-8D83-0FD1-2329-5BEEB547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DTU přihláška - podání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FF1F4-052A-5F8B-39C8-B1AA7542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DD9E42B-2895-4E1E-BAE0-8EBF866B0208}" type="slidenum"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A red and white flag with a white cross&#10;&#10;Description automatically generated">
            <a:extLst>
              <a:ext uri="{FF2B5EF4-FFF2-40B4-BE49-F238E27FC236}">
                <a16:creationId xmlns:a16="http://schemas.microsoft.com/office/drawing/2014/main" id="{FA360E4A-EA95-74AF-A9EC-6B89B3FE25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229" y="811906"/>
            <a:ext cx="740571" cy="432000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6880A0F-CD72-2268-7370-C82ACA559B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599079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244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penhagen City Guide, All You Need To Know About Copenhagen">
            <a:extLst>
              <a:ext uri="{FF2B5EF4-FFF2-40B4-BE49-F238E27FC236}">
                <a16:creationId xmlns:a16="http://schemas.microsoft.com/office/drawing/2014/main" id="{3D55308E-D319-3882-A2C3-07F5B7DD8F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33629D-8D83-0FD1-2329-5BEEB547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Život v Dánsku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C67DD-C146-36E5-1E58-9C4C57C87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cs typeface="Calibri"/>
              </a:rPr>
              <a:t>Nedostatek bydlení -&gt; začněte hledat brzy</a:t>
            </a:r>
          </a:p>
          <a:p>
            <a:r>
              <a:rPr lang="en-US" sz="2000">
                <a:cs typeface="Calibri"/>
              </a:rPr>
              <a:t>Na kole kamkoliv</a:t>
            </a:r>
          </a:p>
          <a:p>
            <a:r>
              <a:rPr lang="en-US" sz="2000">
                <a:cs typeface="Calibri"/>
              </a:rPr>
              <a:t>Nevyzpytatelné počasí</a:t>
            </a:r>
          </a:p>
          <a:p>
            <a:r>
              <a:rPr lang="en-US" sz="2000">
                <a:cs typeface="Calibri"/>
              </a:rPr>
              <a:t>Silnější ekonomika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cs typeface="Calibri"/>
              </a:rPr>
              <a:t>Obtížné najít práci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cs typeface="Calibri"/>
              </a:rPr>
              <a:t>Studentská práce hodně bežná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cs typeface="Calibri"/>
              </a:rPr>
              <a:t>Platí za studium</a:t>
            </a:r>
          </a:p>
          <a:p>
            <a:r>
              <a:rPr lang="en-US" sz="2000">
                <a:cs typeface="Calibri"/>
              </a:rPr>
              <a:t>Způsob života blízko ČR</a:t>
            </a:r>
          </a:p>
          <a:p>
            <a:endParaRPr lang="en-US" sz="200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02DB3F-4C2C-AFDD-1AE4-705A91A8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DD9E42B-2895-4E1E-BAE0-8EBF866B0208}" type="slidenum">
              <a:rPr lang="en-US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38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6F6F507-32C2-B380-1E12-940C2E98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cs-CZ" sz="4800">
                <a:solidFill>
                  <a:schemeClr val="bg1"/>
                </a:solidFill>
              </a:rPr>
              <a:t>Tipy a triky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BB670-1DE3-B439-B3FD-FEB79518E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864" y="1166933"/>
            <a:ext cx="5955196" cy="5165287"/>
          </a:xfrm>
        </p:spPr>
        <p:txBody>
          <a:bodyPr anchor="ctr">
            <a:normAutofit/>
          </a:bodyPr>
          <a:lstStyle/>
          <a:p>
            <a:r>
              <a:rPr lang="cs-CZ" sz="2400" dirty="0"/>
              <a:t>Stáže (Otevřená věda AV, SOČ)</a:t>
            </a:r>
          </a:p>
          <a:p>
            <a:r>
              <a:rPr lang="cs-CZ" sz="2400" dirty="0"/>
              <a:t>Soutěže, olympiády, </a:t>
            </a:r>
            <a:r>
              <a:rPr lang="en-US" sz="2400" dirty="0" err="1"/>
              <a:t>kluby</a:t>
            </a:r>
            <a:endParaRPr lang="cs-CZ" sz="2400" dirty="0"/>
          </a:p>
          <a:p>
            <a:r>
              <a:rPr lang="cs-CZ" sz="2400" dirty="0"/>
              <a:t>Být aktivní ve škole (Akademie, </a:t>
            </a:r>
            <a:r>
              <a:rPr lang="cs-CZ" sz="2400" dirty="0" err="1"/>
              <a:t>Filmšpit</a:t>
            </a:r>
            <a:r>
              <a:rPr lang="cs-CZ" sz="2400" dirty="0"/>
              <a:t>, …)</a:t>
            </a:r>
          </a:p>
          <a:p>
            <a:r>
              <a:rPr lang="cs-CZ" sz="2400" dirty="0"/>
              <a:t>Sporty?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Není potřeba mít </a:t>
            </a:r>
            <a:r>
              <a:rPr lang="en-US" sz="2400" dirty="0" err="1"/>
              <a:t>desítky</a:t>
            </a:r>
            <a:r>
              <a:rPr lang="cs-CZ" sz="2400" dirty="0"/>
              <a:t> aktivit, je potřeba ukázat, že člověk dělá něco navíc a zajímá se o věci kolem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dlouhodobě</a:t>
            </a:r>
            <a:endParaRPr lang="cs-CZ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D0177-C5C1-E0A4-84A0-C1704CF1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89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ED1D28-2CFF-4D3D-A17A-FDBA4DFD9C8D}"/>
              </a:ext>
            </a:extLst>
          </p:cNvPr>
          <p:cNvSpPr txBox="1">
            <a:spLocks/>
          </p:cNvSpPr>
          <p:nvPr/>
        </p:nvSpPr>
        <p:spPr>
          <a:xfrm>
            <a:off x="2912076" y="599360"/>
            <a:ext cx="6367848" cy="40153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0" kern="1200" cap="none" baseline="0">
                <a:solidFill>
                  <a:srgbClr val="4D4F53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cs-CZ" sz="2500" b="1" dirty="0">
                <a:latin typeface="Corbel" panose="020B0503020204020204" pitchFamily="34" charset="0"/>
              </a:rPr>
              <a:t>Nadace THE KELLNER FAMILY FOUNDATION</a:t>
            </a:r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B69ADDE-184E-5A0B-C44C-E4FACC31E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670" y="1180992"/>
            <a:ext cx="6746659" cy="4496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9EDF57-EC93-0251-E661-DB97DA2C53BF}"/>
              </a:ext>
            </a:extLst>
          </p:cNvPr>
          <p:cNvSpPr txBox="1"/>
          <p:nvPr/>
        </p:nvSpPr>
        <p:spPr>
          <a:xfrm>
            <a:off x="2722670" y="5658475"/>
            <a:ext cx="67466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800" dirty="0">
                <a:solidFill>
                  <a:srgbClr val="00B0F0"/>
                </a:solidFill>
                <a:latin typeface="Corbel" panose="020B0503020204020204" pitchFamily="34" charset="0"/>
              </a:rPr>
              <a:t>Spojujeme a podporujeme komunitu </a:t>
            </a:r>
            <a:r>
              <a:rPr lang="cs-CZ" sz="1800" u="sng" dirty="0">
                <a:solidFill>
                  <a:srgbClr val="00B0F0"/>
                </a:solidFill>
                <a:latin typeface="Corbel" panose="020B0503020204020204" pitchFamily="34" charset="0"/>
              </a:rPr>
              <a:t>studentů </a:t>
            </a:r>
            <a:br>
              <a:rPr lang="cs-CZ" sz="1800" u="sng" dirty="0">
                <a:solidFill>
                  <a:srgbClr val="00B0F0"/>
                </a:solidFill>
                <a:latin typeface="Corbel" panose="020B0503020204020204" pitchFamily="34" charset="0"/>
              </a:rPr>
            </a:br>
            <a:r>
              <a:rPr lang="cs-CZ" sz="1800" u="sng" dirty="0">
                <a:solidFill>
                  <a:srgbClr val="00B0F0"/>
                </a:solidFill>
                <a:latin typeface="Corbel" panose="020B0503020204020204" pitchFamily="34" charset="0"/>
              </a:rPr>
              <a:t>a absolventů univerzit</a:t>
            </a:r>
            <a:r>
              <a:rPr lang="cs-CZ" sz="1800" dirty="0">
                <a:solidFill>
                  <a:srgbClr val="00B0F0"/>
                </a:solidFill>
                <a:latin typeface="Corbel" panose="020B0503020204020204" pitchFamily="34" charset="0"/>
              </a:rPr>
              <a:t>: během jejich studia v zahraniční </a:t>
            </a:r>
            <a:br>
              <a:rPr lang="cs-CZ" sz="1800" dirty="0">
                <a:solidFill>
                  <a:srgbClr val="00B0F0"/>
                </a:solidFill>
                <a:latin typeface="Corbel" panose="020B0503020204020204" pitchFamily="34" charset="0"/>
              </a:rPr>
            </a:br>
            <a:r>
              <a:rPr lang="cs-CZ" sz="1800" dirty="0">
                <a:solidFill>
                  <a:srgbClr val="00B0F0"/>
                </a:solidFill>
                <a:latin typeface="Corbel" panose="020B0503020204020204" pitchFamily="34" charset="0"/>
              </a:rPr>
              <a:t>i po návratu do České republiky.</a:t>
            </a:r>
          </a:p>
          <a:p>
            <a:pPr marL="0" indent="0">
              <a:buNone/>
            </a:pPr>
            <a:endParaRPr lang="cs-CZ" sz="1800" dirty="0">
              <a:latin typeface="Corbel" panose="020B05030202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A4505-7485-A555-6F9F-762B96D79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847C-1721-4B69-8FD5-4012DC6FFE1D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86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Corbel" panose="020B0503020204020204" pitchFamily="34" charset="0"/>
              </a:rPr>
              <a:t>Představení nadace</a:t>
            </a:r>
            <a:endParaRPr lang="cs-CZ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158" y="2209801"/>
            <a:ext cx="8329642" cy="341154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cs-CZ" sz="2200" b="0" dirty="0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Nadaci </a:t>
            </a:r>
            <a:r>
              <a:rPr lang="cs-CZ" sz="2200" b="0" dirty="0" err="1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200" b="0" dirty="0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Kellner Family </a:t>
            </a:r>
            <a:r>
              <a:rPr lang="cs-CZ" sz="2200" b="0" dirty="0" err="1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</a:t>
            </a:r>
            <a:r>
              <a:rPr lang="cs-CZ" sz="2200" b="0" dirty="0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založili manželé Renáta </a:t>
            </a:r>
            <a:br>
              <a:rPr lang="cs-CZ" sz="2200" b="0" dirty="0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200" b="0" dirty="0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Petr Kellnerovi s cílem měnit českou společnost k lepšímu přes kvalitní vzdělávání. </a:t>
            </a:r>
            <a:r>
              <a:rPr lang="en-US" sz="2200" b="0" dirty="0" err="1">
                <a:solidFill>
                  <a:schemeClr val="tx1"/>
                </a:solidFill>
                <a:latin typeface="Corbel" panose="020B0503020204020204" pitchFamily="34" charset="0"/>
              </a:rPr>
              <a:t>Protože</a:t>
            </a:r>
            <a:r>
              <a:rPr lang="en-US" sz="22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Corbel" panose="020B0503020204020204" pitchFamily="34" charset="0"/>
              </a:rPr>
              <a:t>vzdělanější</a:t>
            </a:r>
            <a:r>
              <a:rPr lang="en-US" sz="22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Corbel" panose="020B0503020204020204" pitchFamily="34" charset="0"/>
              </a:rPr>
              <a:t>lidé</a:t>
            </a:r>
            <a:r>
              <a:rPr lang="en-US" sz="22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Corbel" panose="020B0503020204020204" pitchFamily="34" charset="0"/>
              </a:rPr>
              <a:t>jsou</a:t>
            </a:r>
            <a:r>
              <a:rPr lang="en-US" sz="22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Corbel" panose="020B0503020204020204" pitchFamily="34" charset="0"/>
              </a:rPr>
              <a:t>příslibem</a:t>
            </a:r>
            <a:r>
              <a:rPr lang="en-US" sz="22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Corbel" panose="020B0503020204020204" pitchFamily="34" charset="0"/>
              </a:rPr>
              <a:t>lepší</a:t>
            </a:r>
            <a:r>
              <a:rPr lang="en-US" sz="22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Corbel" panose="020B0503020204020204" pitchFamily="34" charset="0"/>
              </a:rPr>
              <a:t>budoucnosti</a:t>
            </a:r>
            <a:r>
              <a:rPr lang="en-US" sz="2200" b="0" dirty="0">
                <a:solidFill>
                  <a:schemeClr val="tx1"/>
                </a:solidFill>
                <a:latin typeface="Corbel" panose="020B0503020204020204" pitchFamily="34" charset="0"/>
              </a:rPr>
              <a:t> pro </a:t>
            </a:r>
            <a:r>
              <a:rPr lang="en-US" sz="2200" b="0" dirty="0" err="1">
                <a:solidFill>
                  <a:schemeClr val="tx1"/>
                </a:solidFill>
                <a:latin typeface="Corbel" panose="020B0503020204020204" pitchFamily="34" charset="0"/>
              </a:rPr>
              <a:t>nás</a:t>
            </a:r>
            <a:r>
              <a:rPr lang="en-US" sz="22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Corbel" panose="020B0503020204020204" pitchFamily="34" charset="0"/>
              </a:rPr>
              <a:t>všechny</a:t>
            </a:r>
            <a:r>
              <a:rPr lang="en-US" sz="2200" b="0" dirty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  <a:endParaRPr lang="cs-CZ" sz="2200" b="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>
              <a:lnSpc>
                <a:spcPct val="120000"/>
              </a:lnSpc>
            </a:pPr>
            <a:r>
              <a:rPr lang="cs-CZ" sz="2200" b="0" dirty="0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Zaměřujeme se na vlastní programy v oblasti vzdělávání:</a:t>
            </a:r>
          </a:p>
          <a:p>
            <a:pPr lvl="1">
              <a:lnSpc>
                <a:spcPct val="120000"/>
              </a:lnSpc>
            </a:pPr>
            <a:r>
              <a:rPr lang="cs-CZ" sz="2000" dirty="0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PŠÚ- podpora žáků a učitelů na veřejných ZŠ</a:t>
            </a:r>
          </a:p>
          <a:p>
            <a:pPr lvl="1">
              <a:lnSpc>
                <a:spcPct val="120000"/>
              </a:lnSpc>
            </a:pPr>
            <a:r>
              <a:rPr lang="cs-CZ" sz="2000" dirty="0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stipendia na gymnáziu Open </a:t>
            </a:r>
            <a:r>
              <a:rPr lang="cs-CZ" sz="2000" dirty="0" err="1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Gate</a:t>
            </a:r>
            <a:endParaRPr lang="cs-CZ" sz="2000" dirty="0">
              <a:solidFill>
                <a:schemeClr val="tx1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cs-CZ" sz="2000" dirty="0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program Univerzity</a:t>
            </a:r>
          </a:p>
          <a:p>
            <a:pPr>
              <a:lnSpc>
                <a:spcPct val="120000"/>
              </a:lnSpc>
            </a:pPr>
            <a:endParaRPr lang="cs-CZ" b="0" dirty="0"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F5121-BE4D-0DF8-11E9-DC659228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6211" y="6336000"/>
            <a:ext cx="952507" cy="285752"/>
          </a:xfrm>
        </p:spPr>
        <p:txBody>
          <a:bodyPr/>
          <a:lstStyle/>
          <a:p>
            <a:fld id="{CB69847C-1721-4B69-8FD5-4012DC6FFE1D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980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47C11-BFDA-782C-601E-30CD8BA72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Corbel" panose="020B0503020204020204" pitchFamily="34" charset="0"/>
              </a:rPr>
              <a:t>Zakladatelé nadace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88968-1E9E-188E-3CC8-BDE4E5DD0E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Corbel" panose="020B0503020204020204" pitchFamily="34" charset="0"/>
              </a:rPr>
              <a:t>Renáta Kellnerová</a:t>
            </a:r>
          </a:p>
          <a:p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První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rodinnou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nadaci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založili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v 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roce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2002.</a:t>
            </a:r>
            <a:endParaRPr lang="cs-CZ" sz="2000" b="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Z 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její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iniciativy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vznikla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v 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roce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2005 v 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Babicích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u 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Prahy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škola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Open Gate</a:t>
            </a:r>
            <a: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  <a:t>.</a:t>
            </a:r>
          </a:p>
          <a:p>
            <a: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  <a:t>Na podporu vzdělanosti v ČR věnovali manželé Kellnerovy přes své nadace už 1,7 mld. Kč.</a:t>
            </a:r>
            <a:endParaRPr lang="cs-CZ" sz="20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634FB-B912-8769-9708-C03845D9D0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Corbel" panose="020B0503020204020204" pitchFamily="34" charset="0"/>
              </a:rPr>
              <a:t>Petr Kellner</a:t>
            </a:r>
          </a:p>
          <a:p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Patřil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mezi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zakladatele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skupiny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PPF a 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dlouhodobě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řídil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její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strategický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rozvoj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a </a:t>
            </a:r>
            <a:r>
              <a:rPr lang="en-US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směřování</a:t>
            </a:r>
            <a:r>
              <a:rPr lang="en-US" sz="2000" b="0" dirty="0">
                <a:solidFill>
                  <a:schemeClr val="tx1"/>
                </a:solidFill>
                <a:latin typeface="Corbel" panose="020B0503020204020204" pitchFamily="34" charset="0"/>
              </a:rPr>
              <a:t>. </a:t>
            </a:r>
            <a:endParaRPr lang="cs-CZ" sz="2000" b="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  <a:t>Po jeho tragickém úmrtí pokračuje ve filantropických aktivitách Renáta Kellnerová společně s dětmi, které jsou v dozorčí radě nadace.</a:t>
            </a:r>
            <a:endParaRPr lang="en-US" sz="2000" b="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5FCED-4223-3310-C702-36EB1FB57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847C-1721-4B69-8FD5-4012DC6FFE1D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784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1F121D-6949-44FE-9394-D8EEA30FB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Corbel" panose="020B0503020204020204" pitchFamily="34" charset="0"/>
              </a:rPr>
              <a:t>Hodnoty projektu Univerzity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66475E-4C47-42B8-84E0-F4854BD5C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58" y="2286001"/>
            <a:ext cx="8329642" cy="3411543"/>
          </a:xfrm>
        </p:spPr>
        <p:txBody>
          <a:bodyPr>
            <a:normAutofit/>
          </a:bodyPr>
          <a:lstStyle/>
          <a:p>
            <a:r>
              <a:rPr lang="cs-CZ" sz="2000" b="0" dirty="0">
                <a:latin typeface="Corbel" panose="020B0503020204020204" pitchFamily="34" charset="0"/>
              </a:rPr>
              <a:t>Studentky a studenti s mezinárodními zkušenostmi a globálním rozhledem po skončení studia pracují ve prospěch České republiky.</a:t>
            </a:r>
          </a:p>
          <a:p>
            <a:r>
              <a:rPr lang="cs-CZ" sz="2000" b="0" dirty="0">
                <a:latin typeface="Corbel" panose="020B0503020204020204" pitchFamily="34" charset="0"/>
              </a:rPr>
              <a:t>Česko tak díky podpoře českých studentů na zahraničních univerzitách získává právě ty odborníky, kteří tu nejvíce chybí.</a:t>
            </a:r>
          </a:p>
          <a:p>
            <a:r>
              <a:rPr lang="cs-CZ" sz="2000" b="0" dirty="0">
                <a:latin typeface="Corbel" panose="020B0503020204020204" pitchFamily="34" charset="0"/>
              </a:rPr>
              <a:t>Cílem nadace je pomoci mladým lidem, aby se stali špičkovými profesionály ve svém oboru a zároveň osobnostmi, které vyznávají ideály svobody, demokracie, podnikavosti a individuální odpovědnosti.</a:t>
            </a:r>
          </a:p>
          <a:p>
            <a:r>
              <a:rPr lang="cs-CZ" sz="2000" b="0" dirty="0">
                <a:latin typeface="Corbel" panose="020B0503020204020204" pitchFamily="34" charset="0"/>
              </a:rPr>
              <a:t>Nadace podporuje komunitu lidí, kteří sami svými zkušenostmi pomáhají dalším, kteří jsou na začátku své profesní kariéry.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85DBBB-3FF3-42F2-A118-1057CA98C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847C-1721-4B69-8FD5-4012DC6FFE1D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415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F8B40-6751-444D-95D0-EBDBD9FDE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Corbel" panose="020B0503020204020204" pitchFamily="34" charset="0"/>
              </a:rPr>
              <a:t>Granty z projektu Univerzity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B5D41-4E4C-4048-AE20-7A91D07ED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58" y="2071679"/>
            <a:ext cx="8329642" cy="4054485"/>
          </a:xfrm>
        </p:spPr>
        <p:txBody>
          <a:bodyPr>
            <a:normAutofit/>
          </a:bodyPr>
          <a:lstStyle/>
          <a:p>
            <a:r>
              <a:rPr lang="cs-CZ" sz="2000" b="0" dirty="0">
                <a:latin typeface="Corbel" panose="020B0503020204020204" pitchFamily="34" charset="0"/>
              </a:rPr>
              <a:t>pro české studentky a studenty </a:t>
            </a:r>
            <a:r>
              <a:rPr lang="cs-CZ" sz="2000" dirty="0">
                <a:latin typeface="Corbel" panose="020B0503020204020204" pitchFamily="34" charset="0"/>
              </a:rPr>
              <a:t>bakalářských programů</a:t>
            </a:r>
            <a:r>
              <a:rPr lang="cs-CZ" sz="2000" b="0" dirty="0">
                <a:latin typeface="Corbel" panose="020B0503020204020204" pitchFamily="34" charset="0"/>
              </a:rPr>
              <a:t>, v zahraničí také nazývané </a:t>
            </a:r>
            <a:r>
              <a:rPr lang="cs-CZ" sz="2000" b="0" dirty="0" err="1">
                <a:latin typeface="Corbel" panose="020B0503020204020204" pitchFamily="34" charset="0"/>
              </a:rPr>
              <a:t>Undergraduate</a:t>
            </a:r>
            <a:r>
              <a:rPr lang="cs-CZ" sz="2000" b="0" dirty="0">
                <a:latin typeface="Corbel" panose="020B0503020204020204" pitchFamily="34" charset="0"/>
              </a:rPr>
              <a:t> Study, kteří to s cestou za poznáním myslí opravdu vážně:</a:t>
            </a:r>
          </a:p>
          <a:p>
            <a:pPr lvl="1"/>
            <a:r>
              <a:rPr lang="cs-CZ" sz="2000" dirty="0">
                <a:latin typeface="Corbel" panose="020B0503020204020204" pitchFamily="34" charset="0"/>
              </a:rPr>
              <a:t>absolvent jakékoliv střední školy,</a:t>
            </a:r>
          </a:p>
          <a:p>
            <a:pPr lvl="1"/>
            <a:r>
              <a:rPr lang="cs-CZ" sz="2000" dirty="0">
                <a:latin typeface="Corbel" panose="020B0503020204020204" pitchFamily="34" charset="0"/>
              </a:rPr>
              <a:t>připravený odjet studovat do dálek, který chce ve svém oboru jít skutečně do hloubky,</a:t>
            </a:r>
          </a:p>
          <a:p>
            <a:pPr lvl="1"/>
            <a:r>
              <a:rPr lang="cs-CZ" sz="2000" dirty="0">
                <a:latin typeface="Corbel" panose="020B0503020204020204" pitchFamily="34" charset="0"/>
              </a:rPr>
              <a:t>chce studovat přírodovědný, technický, umělecký nebo humanitní obor, se zápalem a touhou objevovat nové cesty,</a:t>
            </a:r>
          </a:p>
          <a:p>
            <a:pPr lvl="1"/>
            <a:r>
              <a:rPr lang="cs-CZ" sz="2000" dirty="0">
                <a:latin typeface="Corbel" panose="020B0503020204020204" pitchFamily="34" charset="0"/>
              </a:rPr>
              <a:t>mířící za mezinárodními zkušenostmi na univerzitu v Evropě nebo i jinde po celém světě.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81FF0-94E3-40E9-B064-30A19F33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847C-1721-4B69-8FD5-4012DC6FFE1D}" type="slidenum">
              <a:rPr lang="cs-CZ" smtClean="0">
                <a:latin typeface="Corbel" panose="020B0503020204020204" pitchFamily="34" charset="0"/>
              </a:rPr>
              <a:pPr/>
              <a:t>28</a:t>
            </a:fld>
            <a:endParaRPr lang="cs-CZ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48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F8B40-6751-444D-95D0-EBDBD9FDE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Corbel" panose="020B0503020204020204" pitchFamily="34" charset="0"/>
              </a:rPr>
              <a:t>Čeho si nadace u studentů všímá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B5D41-4E4C-4048-AE20-7A91D07ED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58" y="2071679"/>
            <a:ext cx="8329642" cy="4054485"/>
          </a:xfrm>
        </p:spPr>
        <p:txBody>
          <a:bodyPr>
            <a:normAutofit/>
          </a:bodyPr>
          <a:lstStyle/>
          <a:p>
            <a: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  <a:t>Váš cíl/sen a plán, jak je chcete naplnit.</a:t>
            </a:r>
          </a:p>
          <a:p>
            <a: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  <a:t>Proč chcete studovat právě vybraný obor, co od studia čekáte, co chcete zkoumat a k čemu to bude dobré.</a:t>
            </a:r>
          </a:p>
          <a:p>
            <a: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  <a:t>Co už máte v oboru za sebou: například Středoškolská odborná činnost, Otevřená věda AV, oborové olympiády a kurzy, odborné stáže nebo vlastní projekty, to všechno se počítá.</a:t>
            </a:r>
          </a:p>
          <a:p>
            <a: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  <a:t>Jestli máte v plánu využít získané znalosti a dovednosti ve prospěch české společnosti. </a:t>
            </a:r>
          </a:p>
          <a:p>
            <a: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  <a:t>Jaká je vaše ekonomická situace a dosavadní akademické výsledky.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81FF0-94E3-40E9-B064-30A19F33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9847C-1721-4B69-8FD5-4012DC6FFE1D}" type="slidenum">
              <a:rPr lang="cs-CZ">
                <a:latin typeface="Corbel" panose="020B0503020204020204" pitchFamily="34" charset="0"/>
              </a:rPr>
              <a:pPr>
                <a:defRPr/>
              </a:pPr>
              <a:t>29</a:t>
            </a:fld>
            <a:endParaRPr lang="cs-CZ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738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mountain, resort&#10;&#10;Description automatically generated">
            <a:extLst>
              <a:ext uri="{FF2B5EF4-FFF2-40B4-BE49-F238E27FC236}">
                <a16:creationId xmlns:a16="http://schemas.microsoft.com/office/drawing/2014/main" id="{1F944361-57EC-AC98-9D82-FE5B0204B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83" y="3034402"/>
            <a:ext cx="5159073" cy="3458473"/>
          </a:xfrm>
          <a:prstGeom prst="rect">
            <a:avLst/>
          </a:prstGeom>
        </p:spPr>
      </p:pic>
      <p:pic>
        <p:nvPicPr>
          <p:cNvPr id="7" name="Picture 6" descr="A picture containing text, city, road&#10;&#10;Description automatically generated">
            <a:extLst>
              <a:ext uri="{FF2B5EF4-FFF2-40B4-BE49-F238E27FC236}">
                <a16:creationId xmlns:a16="http://schemas.microsoft.com/office/drawing/2014/main" id="{DB7FAF3A-F3C8-7803-65C9-33CA2F7008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-919" b="-1"/>
          <a:stretch/>
        </p:blipFill>
        <p:spPr>
          <a:xfrm>
            <a:off x="4844104" y="1487728"/>
            <a:ext cx="7045035" cy="3458473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EB238F1-2C3F-47FF-D964-3A44AEDD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/>
              <a:t>WPI – campus </a:t>
            </a:r>
            <a:r>
              <a:rPr lang="en-US"/>
              <a:t>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FCABC7-BF86-D9CA-B3CC-080BF91CE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49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3E7CBA-DC12-4269-BA69-C22716D1B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903" y="1589781"/>
            <a:ext cx="8329642" cy="500066"/>
          </a:xfrm>
        </p:spPr>
        <p:txBody>
          <a:bodyPr>
            <a:normAutofit fontScale="90000"/>
          </a:bodyPr>
          <a:lstStyle/>
          <a:p>
            <a:r>
              <a:rPr lang="cs-CZ" sz="2900" b="1" dirty="0">
                <a:latin typeface="Corbel" panose="020B0503020204020204" pitchFamily="34" charset="0"/>
              </a:rPr>
              <a:t>Benefity projektu Univerzity pro stipendisty</a:t>
            </a:r>
            <a:br>
              <a:rPr lang="cs-CZ" b="1" dirty="0">
                <a:latin typeface="Corbel" panose="020B0503020204020204" pitchFamily="34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D3CBCE-9637-4223-9695-80F6D1985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  <a:t>sdílení zkušeností napříč obory, ročníky, univerzitami s ostatními stipendisty a těmi, kteří již budují profesní kariéru;</a:t>
            </a:r>
          </a:p>
          <a:p>
            <a: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  <a:t>novoroční a prázdninová setkání stipendistů i </a:t>
            </a:r>
            <a:r>
              <a:rPr lang="cs-CZ" sz="2000" b="0" dirty="0" err="1">
                <a:solidFill>
                  <a:schemeClr val="tx1"/>
                </a:solidFill>
                <a:latin typeface="Corbel" panose="020B0503020204020204" pitchFamily="34" charset="0"/>
              </a:rPr>
              <a:t>alumni</a:t>
            </a:r>
            <a: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  <a:t> v Praze;</a:t>
            </a:r>
          </a:p>
          <a:p>
            <a: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  <a:t>neformální setkávání dle vlastních zájmů a preferencí;</a:t>
            </a:r>
          </a:p>
          <a:p>
            <a: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  <a:t>získání znalostní a technické podpory při organizaci odborných diskusí, rozhovorů v médiích a dalších oborových aktivit;</a:t>
            </a:r>
          </a:p>
          <a:p>
            <a: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  <a:t>sdílení zkušeností, inspirací, zajímavých projektů v komunitě vzdělaných lidí </a:t>
            </a:r>
            <a:b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</a:br>
            <a:r>
              <a:rPr lang="cs-CZ" sz="2000" b="0" dirty="0">
                <a:solidFill>
                  <a:schemeClr val="tx1"/>
                </a:solidFill>
                <a:latin typeface="Corbel" panose="020B0503020204020204" pitchFamily="34" charset="0"/>
              </a:rPr>
              <a:t>s odhodláním podílet se na rozvoji České republiky. </a:t>
            </a:r>
          </a:p>
          <a:p>
            <a:endParaRPr lang="cs-CZ" sz="2300" b="0" dirty="0">
              <a:solidFill>
                <a:srgbClr val="00B0F0"/>
              </a:solidFill>
              <a:latin typeface="Corbel" panose="020B0503020204020204" pitchFamily="34" charset="0"/>
            </a:endParaRPr>
          </a:p>
          <a:p>
            <a:endParaRPr lang="cs-CZ" sz="2300" b="0" dirty="0">
              <a:latin typeface="Corbel" panose="020B0503020204020204" pitchFamily="34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BA61BAF-2FEF-4F03-83D6-170E54576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847C-1721-4B69-8FD5-4012DC6FFE1D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920F0D-B893-406E-9334-46D0BC896E9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cs-CZ" sz="2000" dirty="0">
                <a:latin typeface="Corbel" panose="020B0503020204020204" pitchFamily="34" charset="0"/>
              </a:rPr>
              <a:t>Být součástí komunity stipendistek a stipendistů znamená:</a:t>
            </a:r>
          </a:p>
        </p:txBody>
      </p:sp>
    </p:spTree>
    <p:extLst>
      <p:ext uri="{BB962C8B-B14F-4D97-AF65-F5344CB8AC3E}">
        <p14:creationId xmlns:p14="http://schemas.microsoft.com/office/powerpoint/2010/main" val="2915674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B63D07-2618-AE65-74C1-B8B5C2AA5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1" y="3581889"/>
            <a:ext cx="6441567" cy="30043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9F8B40-6751-444D-95D0-EBDBD9FDE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Corbel" panose="020B0503020204020204" pitchFamily="34" charset="0"/>
              </a:rPr>
              <a:t>Jak můžete využít peníze z grantu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B5D41-4E4C-4048-AE20-7A91D07ED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58" y="2071679"/>
            <a:ext cx="8329642" cy="4054485"/>
          </a:xfrm>
        </p:spPr>
        <p:txBody>
          <a:bodyPr>
            <a:normAutofit/>
          </a:bodyPr>
          <a:lstStyle/>
          <a:p>
            <a:r>
              <a:rPr lang="cs-CZ" sz="2000" b="0" dirty="0">
                <a:latin typeface="Corbel" panose="020B0503020204020204" pitchFamily="34" charset="0"/>
              </a:rPr>
              <a:t>Na zaplacení školného, ale i životních nákladů, například nájmu bytu, nákup knih, cestovních nákladů a podobně.</a:t>
            </a:r>
          </a:p>
          <a:p>
            <a:r>
              <a:rPr lang="cs-CZ" sz="2000" b="0" dirty="0">
                <a:latin typeface="Corbel" panose="020B0503020204020204" pitchFamily="34" charset="0"/>
              </a:rPr>
              <a:t>Zároveň ale nadace očekává, že potřebné peníze poskládáte z více zdrojů – třeba z univerzitního stipendia, od rodiny, z vlastních úspor nebo grantů od dalších organizací.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81FF0-94E3-40E9-B064-30A19F33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9847C-1721-4B69-8FD5-4012DC6FFE1D}" type="slidenum">
              <a:rPr lang="cs-CZ">
                <a:latin typeface="Corbel" panose="020B0503020204020204" pitchFamily="34" charset="0"/>
              </a:rPr>
              <a:pPr>
                <a:defRPr/>
              </a:pPr>
              <a:t>31</a:t>
            </a:fld>
            <a:endParaRPr lang="cs-CZ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690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F8B40-6751-444D-95D0-EBDBD9FDE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Corbel" panose="020B0503020204020204" pitchFamily="34" charset="0"/>
              </a:rPr>
              <a:t>Důležité termíny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B5D41-4E4C-4048-AE20-7A91D07ED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58" y="2071679"/>
            <a:ext cx="8329642" cy="4054485"/>
          </a:xfrm>
        </p:spPr>
        <p:txBody>
          <a:bodyPr>
            <a:normAutofit/>
          </a:bodyPr>
          <a:lstStyle/>
          <a:p>
            <a:r>
              <a:rPr lang="cs-CZ" sz="2300" dirty="0">
                <a:latin typeface="Corbel" panose="020B0503020204020204" pitchFamily="34" charset="0"/>
              </a:rPr>
              <a:t>1. ledna </a:t>
            </a:r>
            <a:r>
              <a:rPr lang="cs-CZ" sz="2300" b="0" dirty="0">
                <a:latin typeface="Corbel" panose="020B0503020204020204" pitchFamily="34" charset="0"/>
              </a:rPr>
              <a:t>| otevření elektronických přihlášek pro nové žadatele (</a:t>
            </a:r>
            <a:r>
              <a:rPr lang="cs-CZ" sz="2300" b="0" dirty="0">
                <a:latin typeface="Corbel" panose="020B0503020204020204" pitchFamily="34" charset="0"/>
                <a:hlinkClick r:id="rId3"/>
              </a:rPr>
              <a:t>https://www.kellnerfoundation.cz/pro-</a:t>
            </a:r>
            <a:r>
              <a:rPr lang="cs-CZ" sz="2300" b="0" dirty="0" err="1">
                <a:latin typeface="Corbel" panose="020B0503020204020204" pitchFamily="34" charset="0"/>
                <a:hlinkClick r:id="rId3"/>
              </a:rPr>
              <a:t>zadatele</a:t>
            </a:r>
            <a:r>
              <a:rPr lang="cs-CZ" sz="2300" b="0" dirty="0">
                <a:latin typeface="Corbel" panose="020B0503020204020204" pitchFamily="34" charset="0"/>
                <a:hlinkClick r:id="rId3"/>
              </a:rPr>
              <a:t>-univerzity</a:t>
            </a:r>
            <a:r>
              <a:rPr lang="cs-CZ" sz="2300" b="0" dirty="0">
                <a:latin typeface="Corbel" panose="020B0503020204020204" pitchFamily="34" charset="0"/>
              </a:rPr>
              <a:t>)</a:t>
            </a:r>
          </a:p>
          <a:p>
            <a:r>
              <a:rPr lang="cs-CZ" sz="2300">
                <a:latin typeface="Corbel" panose="020B0503020204020204" pitchFamily="34" charset="0"/>
              </a:rPr>
              <a:t>březen </a:t>
            </a:r>
            <a:r>
              <a:rPr lang="cs-CZ" sz="2300" b="0" dirty="0">
                <a:latin typeface="Corbel" panose="020B0503020204020204" pitchFamily="34" charset="0"/>
              </a:rPr>
              <a:t>| ukončení přijímání přihlášek (vyplnění online formuláře a dodání všech požadovaných příloh)</a:t>
            </a:r>
          </a:p>
          <a:p>
            <a:r>
              <a:rPr lang="cs-CZ" sz="2300" dirty="0">
                <a:solidFill>
                  <a:schemeClr val="tx1"/>
                </a:solidFill>
                <a:latin typeface="Corbel" panose="020B0503020204020204" pitchFamily="34" charset="0"/>
              </a:rPr>
              <a:t>do 30. dubna </a:t>
            </a:r>
            <a:r>
              <a:rPr lang="cs-CZ" sz="2300" b="0" dirty="0">
                <a:latin typeface="Corbel" panose="020B0503020204020204" pitchFamily="34" charset="0"/>
              </a:rPr>
              <a:t>| uchazeči obdrží vyrozumění o výsledcích 1. kola</a:t>
            </a:r>
          </a:p>
          <a:p>
            <a:r>
              <a:rPr lang="cs-CZ" sz="2300" dirty="0">
                <a:latin typeface="Corbel" panose="020B0503020204020204" pitchFamily="34" charset="0"/>
              </a:rPr>
              <a:t>květen/červen</a:t>
            </a:r>
            <a:r>
              <a:rPr lang="cs-CZ" sz="2300" b="0" dirty="0">
                <a:latin typeface="Corbel" panose="020B0503020204020204" pitchFamily="34" charset="0"/>
              </a:rPr>
              <a:t> | rozhovory s vybranými žadateli před odbornou komisí a zástupci nadace (druhé kolo výběru stipendistů)</a:t>
            </a:r>
          </a:p>
          <a:p>
            <a:endParaRPr lang="cs-CZ" sz="2300" b="0" dirty="0">
              <a:latin typeface="Corbel" panose="020B0503020204020204" pitchFamily="34" charset="0"/>
            </a:endParaRPr>
          </a:p>
          <a:p>
            <a:r>
              <a:rPr lang="cs-CZ" sz="2300" dirty="0">
                <a:latin typeface="Corbel" panose="020B0503020204020204" pitchFamily="34" charset="0"/>
              </a:rPr>
              <a:t>do 30. června | vyhlášení výsledků o udělení grantu</a:t>
            </a:r>
            <a:endParaRPr lang="en-US" sz="2300" dirty="0">
              <a:latin typeface="Corbel" panose="020B05030202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81FF0-94E3-40E9-B064-30A19F33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847C-1721-4B69-8FD5-4012DC6FFE1D}" type="slidenum">
              <a:rPr lang="cs-CZ" smtClean="0">
                <a:latin typeface="Corbel" panose="020B0503020204020204" pitchFamily="34" charset="0"/>
              </a:rPr>
              <a:pPr/>
              <a:t>32</a:t>
            </a:fld>
            <a:endParaRPr lang="cs-CZ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760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F8B40-6751-444D-95D0-EBDBD9FDE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Corbel" panose="020B0503020204020204" pitchFamily="34" charset="0"/>
              </a:rPr>
              <a:t>Praktické rady - jak podat žádost o grant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B5D41-4E4C-4048-AE20-7A91D07ED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158" y="2071679"/>
            <a:ext cx="8329642" cy="4054485"/>
          </a:xfrm>
        </p:spPr>
        <p:txBody>
          <a:bodyPr>
            <a:normAutofit fontScale="55000" lnSpcReduction="20000"/>
          </a:bodyPr>
          <a:lstStyle/>
          <a:p>
            <a:r>
              <a:rPr lang="cs-CZ" sz="3200" dirty="0">
                <a:latin typeface="Corbel" panose="020B0503020204020204" pitchFamily="34" charset="0"/>
              </a:rPr>
              <a:t>Elektronický formulář na webu nadace: </a:t>
            </a:r>
            <a:r>
              <a:rPr lang="cs-CZ" sz="3200" b="0" dirty="0">
                <a:latin typeface="Corbel" panose="020B0503020204020204" pitchFamily="34" charset="0"/>
                <a:hlinkClick r:id="rId3"/>
              </a:rPr>
              <a:t>https://www.kellnerfoundation.cz/univerzity/</a:t>
            </a:r>
            <a:endParaRPr lang="cs-CZ" sz="3200" b="0" dirty="0">
              <a:latin typeface="Corbel" panose="020B0503020204020204" pitchFamily="34" charset="0"/>
            </a:endParaRPr>
          </a:p>
          <a:p>
            <a:r>
              <a:rPr lang="cs-CZ" sz="3200" b="0" dirty="0">
                <a:latin typeface="Corbel" panose="020B0503020204020204" pitchFamily="34" charset="0"/>
              </a:rPr>
              <a:t>Příklady dokumentů potřebných k žádosti:</a:t>
            </a:r>
            <a:endParaRPr lang="en-US" sz="3200" b="0" dirty="0">
              <a:latin typeface="Corbel" panose="020B0503020204020204" pitchFamily="34" charset="0"/>
            </a:endParaRPr>
          </a:p>
          <a:p>
            <a:pPr lvl="1"/>
            <a:r>
              <a:rPr lang="cs-CZ" sz="2300" dirty="0">
                <a:latin typeface="Corbel" panose="020B0503020204020204" pitchFamily="34" charset="0"/>
              </a:rPr>
              <a:t>doklady vypovídající o ekonomické situaci rodiny,</a:t>
            </a:r>
          </a:p>
          <a:p>
            <a:pPr lvl="1"/>
            <a:r>
              <a:rPr lang="cs-CZ" sz="2300" dirty="0">
                <a:latin typeface="Corbel" panose="020B0503020204020204" pitchFamily="34" charset="0"/>
              </a:rPr>
              <a:t>potvrzení o středoškolské odborné činnosti, výsledcích olympiád a dalších soutěží, informace o vlastních odborných projektech,</a:t>
            </a:r>
            <a:endParaRPr lang="en-US" sz="2300" dirty="0">
              <a:latin typeface="Corbel" panose="020B0503020204020204" pitchFamily="34" charset="0"/>
            </a:endParaRPr>
          </a:p>
          <a:p>
            <a:pPr lvl="1"/>
            <a:r>
              <a:rPr lang="cs-CZ" sz="2300" dirty="0">
                <a:latin typeface="Corbel" panose="020B0503020204020204" pitchFamily="34" charset="0"/>
              </a:rPr>
              <a:t>potvrzení o studiu střední či vysoké školy, případně o dokončení střední školy,</a:t>
            </a:r>
            <a:endParaRPr lang="en-US" sz="2300" dirty="0">
              <a:latin typeface="Corbel" panose="020B0503020204020204" pitchFamily="34" charset="0"/>
            </a:endParaRPr>
          </a:p>
          <a:p>
            <a:pPr lvl="1"/>
            <a:r>
              <a:rPr lang="cs-CZ" sz="2300" dirty="0">
                <a:latin typeface="Corbel" panose="020B0503020204020204" pitchFamily="34" charset="0"/>
              </a:rPr>
              <a:t>vlastní esej a doporučení od pedagogů</a:t>
            </a:r>
            <a:r>
              <a:rPr lang="cs-CZ" sz="2300" dirty="0">
                <a:solidFill>
                  <a:srgbClr val="00B0F0"/>
                </a:solidFill>
                <a:latin typeface="Corbel" panose="020B0503020204020204" pitchFamily="34" charset="0"/>
              </a:rPr>
              <a:t> </a:t>
            </a:r>
            <a:r>
              <a:rPr lang="cs-CZ" sz="2300" dirty="0">
                <a:solidFill>
                  <a:schemeClr val="tx1"/>
                </a:solidFill>
                <a:latin typeface="Corbel" panose="020B0503020204020204" pitchFamily="34" charset="0"/>
              </a:rPr>
              <a:t>či jiných osob podílejících se na rozvoji žadatele.</a:t>
            </a:r>
            <a:endParaRPr lang="en-US" sz="2300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r>
              <a:rPr lang="cs-CZ" sz="3200" b="0" dirty="0">
                <a:solidFill>
                  <a:schemeClr val="tx1"/>
                </a:solidFill>
                <a:latin typeface="Corbel" panose="020B0503020204020204" pitchFamily="34" charset="0"/>
              </a:rPr>
              <a:t>Nenechávejte odeslání žádosti na poslední chvíli!</a:t>
            </a:r>
          </a:p>
          <a:p>
            <a:r>
              <a:rPr lang="cs-CZ" sz="3200" b="0" dirty="0">
                <a:solidFill>
                  <a:schemeClr val="tx1"/>
                </a:solidFill>
                <a:latin typeface="Corbel" panose="020B0503020204020204" pitchFamily="34" charset="0"/>
              </a:rPr>
              <a:t>Inspirujte se u stipendistů či absolventů (kontakty najdete na kellnerfoundation.cz/univerzity/</a:t>
            </a:r>
            <a:r>
              <a:rPr lang="cs-CZ" sz="3200" b="0" dirty="0" err="1">
                <a:solidFill>
                  <a:schemeClr val="tx1"/>
                </a:solidFill>
                <a:latin typeface="Corbel" panose="020B0503020204020204" pitchFamily="34" charset="0"/>
              </a:rPr>
              <a:t>stipendiste</a:t>
            </a:r>
            <a:r>
              <a:rPr lang="cs-CZ" sz="3200" b="0" dirty="0">
                <a:solidFill>
                  <a:schemeClr val="tx1"/>
                </a:solidFill>
                <a:latin typeface="Corbel" panose="020B0503020204020204" pitchFamily="34" charset="0"/>
              </a:rPr>
              <a:t>).</a:t>
            </a:r>
          </a:p>
          <a:p>
            <a:endParaRPr lang="en-US" sz="2300" b="0" dirty="0">
              <a:latin typeface="Corbel" panose="020B05030202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81FF0-94E3-40E9-B064-30A19F33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847C-1721-4B69-8FD5-4012DC6FFE1D}" type="slidenum">
              <a:rPr lang="cs-CZ" smtClean="0">
                <a:latin typeface="Corbel" panose="020B0503020204020204" pitchFamily="34" charset="0"/>
              </a:rPr>
              <a:pPr/>
              <a:t>33</a:t>
            </a:fld>
            <a:endParaRPr lang="cs-CZ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318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F7A0F-38CC-1FBE-0A77-52FE9EC64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 závěr…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2A3C3-3F41-D4DD-F4AD-2C0926A12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9425"/>
            <a:ext cx="10515600" cy="481763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dirty="0"/>
              <a:t>Nebojte se!</a:t>
            </a:r>
          </a:p>
          <a:p>
            <a:r>
              <a:rPr lang="cs-CZ" dirty="0"/>
              <a:t>Je v pořádku říci, že nevím … ale ptát se a zjistit si to</a:t>
            </a:r>
          </a:p>
          <a:p>
            <a:r>
              <a:rPr lang="cs-CZ" dirty="0"/>
              <a:t>Nic nenechávat na poslední chvíli</a:t>
            </a:r>
          </a:p>
          <a:p>
            <a:r>
              <a:rPr lang="cs-CZ" dirty="0"/>
              <a:t>Být aktivní, dělat věci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Kellner </a:t>
            </a:r>
            <a:r>
              <a:rPr lang="cs-CZ" dirty="0" err="1"/>
              <a:t>Family</a:t>
            </a:r>
            <a:r>
              <a:rPr lang="cs-CZ" dirty="0"/>
              <a:t> </a:t>
            </a:r>
            <a:r>
              <a:rPr lang="cs-CZ" dirty="0" err="1"/>
              <a:t>Foundation</a:t>
            </a:r>
            <a:endParaRPr lang="cs-CZ" dirty="0"/>
          </a:p>
          <a:p>
            <a:pPr lvl="1"/>
            <a:r>
              <a:rPr lang="cs-CZ" dirty="0">
                <a:hlinkClick r:id="rId3"/>
              </a:rPr>
              <a:t>https://www.kellnerfoundation.cz/univerzity</a:t>
            </a:r>
            <a:r>
              <a:rPr lang="cs-CZ" dirty="0"/>
              <a:t> </a:t>
            </a:r>
          </a:p>
          <a:p>
            <a:r>
              <a:rPr lang="cs-CZ" dirty="0"/>
              <a:t>Otevřená Věda</a:t>
            </a:r>
          </a:p>
          <a:p>
            <a:pPr lvl="1"/>
            <a:r>
              <a:rPr lang="cs-CZ" dirty="0">
                <a:hlinkClick r:id="rId4"/>
              </a:rPr>
              <a:t>https://www.otevrenaveda.cz/cs/staze-pro-studenty/</a:t>
            </a:r>
            <a:endParaRPr lang="cs-CZ" dirty="0"/>
          </a:p>
          <a:p>
            <a:r>
              <a:rPr lang="en-US" dirty="0" err="1"/>
              <a:t>Kontakty</a:t>
            </a:r>
            <a:endParaRPr lang="cs-CZ" dirty="0"/>
          </a:p>
          <a:p>
            <a:pPr lvl="1"/>
            <a:r>
              <a:rPr lang="cs-CZ" dirty="0">
                <a:solidFill>
                  <a:srgbClr val="00B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tkff@jjandus.cz</a:t>
            </a:r>
            <a:endParaRPr lang="en-US" dirty="0">
              <a:solidFill>
                <a:srgbClr val="00B050"/>
              </a:solidFill>
            </a:endParaRPr>
          </a:p>
          <a:p>
            <a:pPr lvl="1"/>
            <a:r>
              <a:rPr lang="en-US" dirty="0">
                <a:solidFill>
                  <a:srgbClr val="00B05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tkff@jiriantonu.cz</a:t>
            </a:r>
            <a:endParaRPr lang="cs-CZ" dirty="0">
              <a:solidFill>
                <a:srgbClr val="00B050"/>
              </a:solidFill>
            </a:endParaRPr>
          </a:p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3DFC6-9F85-7A65-74C6-CDDE63F5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51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72A21B-FC2D-E443-B2EA-1588CD893D2D}"/>
              </a:ext>
            </a:extLst>
          </p:cNvPr>
          <p:cNvSpPr txBox="1">
            <a:spLocks/>
          </p:cNvSpPr>
          <p:nvPr/>
        </p:nvSpPr>
        <p:spPr>
          <a:xfrm>
            <a:off x="1051560" y="4440602"/>
            <a:ext cx="353872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WPI – lectures and laboratories</a:t>
            </a:r>
          </a:p>
        </p:txBody>
      </p:sp>
      <p:pic>
        <p:nvPicPr>
          <p:cNvPr id="4" name="Picture 3" descr="A person holding a machine&#10;&#10;Description automatically generated">
            <a:extLst>
              <a:ext uri="{FF2B5EF4-FFF2-40B4-BE49-F238E27FC236}">
                <a16:creationId xmlns:a16="http://schemas.microsoft.com/office/drawing/2014/main" id="{E0DDFFA0-37CF-0E51-0083-1AAA469809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" y="10"/>
            <a:ext cx="4884383" cy="3995918"/>
          </a:xfrm>
          <a:prstGeom prst="rect">
            <a:avLst/>
          </a:prstGeom>
        </p:spPr>
      </p:pic>
      <p:pic>
        <p:nvPicPr>
          <p:cNvPr id="7" name="Content Placeholder 6" descr="A picture containing room, conference room&#10;&#10;Description automatically generated">
            <a:extLst>
              <a:ext uri="{FF2B5EF4-FFF2-40B4-BE49-F238E27FC236}">
                <a16:creationId xmlns:a16="http://schemas.microsoft.com/office/drawing/2014/main" id="{9335486D-844F-E10A-0237-D639FA9DE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4877" y="10"/>
            <a:ext cx="7117118" cy="399591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D470CE89-ADAF-EF85-82FE-CBDC8C40C767}"/>
              </a:ext>
            </a:extLst>
          </p:cNvPr>
          <p:cNvSpPr txBox="1">
            <a:spLocks/>
          </p:cNvSpPr>
          <p:nvPr/>
        </p:nvSpPr>
        <p:spPr>
          <a:xfrm>
            <a:off x="5349240" y="4440602"/>
            <a:ext cx="600760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It is engineering, so there is a lot of math involved, but the professors explain it really well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EB6905-7C6A-7D01-6102-944EC5C54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6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72A21B-FC2D-E443-B2EA-1588CD893D2D}"/>
              </a:ext>
            </a:extLst>
          </p:cNvPr>
          <p:cNvSpPr txBox="1">
            <a:spLocks/>
          </p:cNvSpPr>
          <p:nvPr/>
        </p:nvSpPr>
        <p:spPr>
          <a:xfrm>
            <a:off x="457201" y="412454"/>
            <a:ext cx="2381250" cy="2101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Unusual project classes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6FF27C-5DFA-6E2F-1096-677DC6547A63}"/>
              </a:ext>
            </a:extLst>
          </p:cNvPr>
          <p:cNvSpPr txBox="1">
            <a:spLocks/>
          </p:cNvSpPr>
          <p:nvPr/>
        </p:nvSpPr>
        <p:spPr>
          <a:xfrm>
            <a:off x="3157538" y="412454"/>
            <a:ext cx="3243262" cy="2101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  <a:ea typeface="+mn-ea"/>
                <a:cs typeface="+mn-cs"/>
              </a:rPr>
              <a:t>This is a musical instrument developed in 7 weeks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  <a:ea typeface="+mn-ea"/>
                <a:cs typeface="+mn-cs"/>
              </a:rPr>
              <a:t>Team based 3 or 4 people</a:t>
            </a:r>
          </a:p>
        </p:txBody>
      </p:sp>
      <p:pic>
        <p:nvPicPr>
          <p:cNvPr id="8" name="Content Placeholder 7" descr="A group of chairs and a piano&#10;&#10;Description automatically generated">
            <a:extLst>
              <a:ext uri="{FF2B5EF4-FFF2-40B4-BE49-F238E27FC236}">
                <a16:creationId xmlns:a16="http://schemas.microsoft.com/office/drawing/2014/main" id="{7B7BE321-2B7E-4FD8-D250-8BE4EFF86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51215" y="1708414"/>
            <a:ext cx="3898370" cy="6400801"/>
          </a:xfrm>
          <a:prstGeom prst="rect">
            <a:avLst/>
          </a:prstGeom>
        </p:spPr>
      </p:pic>
      <p:pic>
        <p:nvPicPr>
          <p:cNvPr id="11" name="Picture 10" descr="A group of young men sitting at a desk with computers&#10;&#10;Description automatically generated">
            <a:extLst>
              <a:ext uri="{FF2B5EF4-FFF2-40B4-BE49-F238E27FC236}">
                <a16:creationId xmlns:a16="http://schemas.microsoft.com/office/drawing/2014/main" id="{DC278E53-FF21-5DD5-29F6-6771A73641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D470CE89-ADAF-EF85-82FE-CBDC8C40C767}"/>
              </a:ext>
            </a:extLst>
          </p:cNvPr>
          <p:cNvSpPr txBox="1">
            <a:spLocks/>
          </p:cNvSpPr>
          <p:nvPr/>
        </p:nvSpPr>
        <p:spPr>
          <a:xfrm>
            <a:off x="5349240" y="4440602"/>
            <a:ext cx="600760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AB6EC9-33CC-650D-18AA-47A54D4C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7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377C4-7B81-B74C-11AE-2BFDF5D67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WPI – clubs (CollabLab student makerspace)</a:t>
            </a:r>
          </a:p>
        </p:txBody>
      </p:sp>
      <p:pic>
        <p:nvPicPr>
          <p:cNvPr id="5" name="Content Placeholder 4" descr="A person walking a dog in the snow&#10;&#10;Description automatically generated with low confidence">
            <a:extLst>
              <a:ext uri="{FF2B5EF4-FFF2-40B4-BE49-F238E27FC236}">
                <a16:creationId xmlns:a16="http://schemas.microsoft.com/office/drawing/2014/main" id="{7E23CD48-18B2-001A-7FF0-68417DAEC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" y="10"/>
            <a:ext cx="4884383" cy="3995918"/>
          </a:xfrm>
          <a:prstGeom prst="rect">
            <a:avLst/>
          </a:prstGeom>
        </p:spPr>
      </p:pic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2815761-82B5-EE33-40A2-91B98C2547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4877" y="10"/>
            <a:ext cx="7117118" cy="39959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5F60A-FAF7-5919-803D-DD0C71C35CB7}"/>
              </a:ext>
            </a:extLst>
          </p:cNvPr>
          <p:cNvSpPr txBox="1"/>
          <p:nvPr/>
        </p:nvSpPr>
        <p:spPr>
          <a:xfrm>
            <a:off x="5349240" y="4440602"/>
            <a:ext cx="600760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Like all laboratories, it is open 24/7 for students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5E1788-39BD-8BA9-EB0A-E91137B63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377C4-7B81-B74C-11AE-2BFDF5D67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1522604"/>
            <a:ext cx="3828848" cy="1544422"/>
          </a:xfrm>
        </p:spPr>
        <p:txBody>
          <a:bodyPr anchor="b">
            <a:normAutofit/>
          </a:bodyPr>
          <a:lstStyle/>
          <a:p>
            <a:r>
              <a:rPr lang="cs-CZ" sz="3400" dirty="0"/>
              <a:t>WPI – </a:t>
            </a:r>
            <a:r>
              <a:rPr lang="cs-CZ" sz="3400" dirty="0" err="1"/>
              <a:t>clubs</a:t>
            </a:r>
            <a:r>
              <a:rPr lang="cs-CZ" sz="3400" dirty="0"/>
              <a:t> </a:t>
            </a:r>
            <a:br>
              <a:rPr lang="en-US" sz="3400" dirty="0"/>
            </a:br>
            <a:r>
              <a:rPr lang="cs-CZ" sz="3400" dirty="0"/>
              <a:t>(</a:t>
            </a:r>
            <a:r>
              <a:rPr lang="cs-CZ" sz="3400" dirty="0" err="1"/>
              <a:t>High</a:t>
            </a:r>
            <a:r>
              <a:rPr lang="cs-CZ" sz="3400" dirty="0"/>
              <a:t> </a:t>
            </a:r>
            <a:r>
              <a:rPr lang="cs-CZ" sz="3400" dirty="0" err="1"/>
              <a:t>Power</a:t>
            </a:r>
            <a:r>
              <a:rPr lang="cs-CZ" sz="3400" dirty="0"/>
              <a:t> </a:t>
            </a:r>
            <a:r>
              <a:rPr lang="cs-CZ" sz="3400" dirty="0" err="1"/>
              <a:t>Rocketry</a:t>
            </a:r>
            <a:r>
              <a:rPr lang="cs-CZ" sz="3400" dirty="0"/>
              <a:t> Club)</a:t>
            </a:r>
            <a:endParaRPr lang="en-US" sz="340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97A9D20-06A4-91A5-A57F-40575437F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4" y="3609325"/>
            <a:ext cx="3653918" cy="2376950"/>
          </a:xfrm>
        </p:spPr>
        <p:txBody>
          <a:bodyPr anchor="t">
            <a:normAutofit/>
          </a:bodyPr>
          <a:lstStyle/>
          <a:p>
            <a:r>
              <a:rPr lang="en-US" sz="2000" dirty="0"/>
              <a:t>Everybody usually participates in one or more clubs</a:t>
            </a:r>
          </a:p>
          <a:p>
            <a:r>
              <a:rPr lang="en-US" sz="2000" dirty="0"/>
              <a:t>Engineering major specialized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A3F5838-0FE6-FD6F-53FC-55D81A5A6A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83198" y="-133772"/>
            <a:ext cx="3186853" cy="3749040"/>
          </a:xfrm>
          <a:prstGeom prst="rect">
            <a:avLst/>
          </a:prstGeom>
        </p:spPr>
      </p:pic>
      <p:pic>
        <p:nvPicPr>
          <p:cNvPr id="13" name="Picture 12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F8EC5141-0183-E6E0-3AC3-DFE275B8F6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334" y="360680"/>
            <a:ext cx="3860800" cy="2760135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69350AE-3C20-53EC-E70C-EFD68B0648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666" r="-3" b="-2"/>
          <a:stretch/>
        </p:blipFill>
        <p:spPr>
          <a:xfrm>
            <a:off x="2650575" y="1432580"/>
            <a:ext cx="801358" cy="966945"/>
          </a:xfrm>
          <a:prstGeom prst="rect">
            <a:avLst/>
          </a:prstGeom>
        </p:spPr>
      </p:pic>
      <p:pic>
        <p:nvPicPr>
          <p:cNvPr id="11" name="Picture 10" descr="A person holding a model airplane&#10;&#10;Description automatically generated with medium confidence">
            <a:extLst>
              <a:ext uri="{FF2B5EF4-FFF2-40B4-BE49-F238E27FC236}">
                <a16:creationId xmlns:a16="http://schemas.microsoft.com/office/drawing/2014/main" id="{229C67DE-F35D-D638-FA91-6125F73E86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2105" y="3481494"/>
            <a:ext cx="4836518" cy="318685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CB5B2-DF67-E614-78C9-8CA2E31F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45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DDE3054-7688-403A-8800-8FA4F1B54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377C4-7B81-B74C-11AE-2BFDF5D67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Universities offer a ton of cool things to do!</a:t>
            </a:r>
          </a:p>
        </p:txBody>
      </p:sp>
      <p:pic>
        <p:nvPicPr>
          <p:cNvPr id="4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538CA1A-B5C6-7DA1-17E1-37D3FEC94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415" y="365760"/>
            <a:ext cx="3584448" cy="3639935"/>
          </a:xfrm>
          <a:prstGeom prst="rect">
            <a:avLst/>
          </a:prstGeom>
        </p:spPr>
      </p:pic>
      <p:pic>
        <p:nvPicPr>
          <p:cNvPr id="6" name="Picture 5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id="{1BB4B7D0-2BD6-217B-8021-33DAE67F62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5915" y="365759"/>
            <a:ext cx="3584448" cy="3639312"/>
          </a:xfrm>
          <a:prstGeom prst="rect">
            <a:avLst/>
          </a:prstGeom>
        </p:spPr>
      </p:pic>
      <p:pic>
        <p:nvPicPr>
          <p:cNvPr id="7" name="Picture 6" descr="A group of people in a room with a lightning bolt&#10;&#10;Description automatically generated">
            <a:extLst>
              <a:ext uri="{FF2B5EF4-FFF2-40B4-BE49-F238E27FC236}">
                <a16:creationId xmlns:a16="http://schemas.microsoft.com/office/drawing/2014/main" id="{28B7161F-A9F9-AE03-65BA-3A5DB1995D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09983" y="393191"/>
            <a:ext cx="3639312" cy="3584448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93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7C9DA180-83EE-E813-BAB8-B9BA59302AE5}"/>
              </a:ext>
            </a:extLst>
          </p:cNvPr>
          <p:cNvSpPr txBox="1">
            <a:spLocks/>
          </p:cNvSpPr>
          <p:nvPr/>
        </p:nvSpPr>
        <p:spPr>
          <a:xfrm>
            <a:off x="4578824" y="4218281"/>
            <a:ext cx="6860184" cy="2089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100s of clubs on campus</a:t>
            </a:r>
          </a:p>
          <a:p>
            <a:r>
              <a:rPr lang="en-US" sz="1500" dirty="0"/>
              <a:t>HPRC, combat robotic</a:t>
            </a:r>
          </a:p>
          <a:p>
            <a:r>
              <a:rPr lang="en-US" sz="1500" dirty="0"/>
              <a:t>LEGO club, cheese club</a:t>
            </a:r>
          </a:p>
          <a:p>
            <a:r>
              <a:rPr lang="en-US" sz="1500" dirty="0"/>
              <a:t>Running club</a:t>
            </a:r>
          </a:p>
          <a:p>
            <a:r>
              <a:rPr lang="en-US" sz="1500" dirty="0"/>
              <a:t>I became a teaching assistant, so now I give lectures!</a:t>
            </a:r>
          </a:p>
          <a:p>
            <a:r>
              <a:rPr lang="en-US" sz="1500" dirty="0"/>
              <a:t>Shows and club presentations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7C06AD-7E11-7DE8-E96B-7A5F0140D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93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8AFD0-9E3E-253A-7D63-0C335825C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en-US" sz="2600"/>
              <a:t>Opportunities for travel and having fun!</a:t>
            </a:r>
          </a:p>
        </p:txBody>
      </p:sp>
      <p:pic>
        <p:nvPicPr>
          <p:cNvPr id="5" name="Picture 4" descr="A picture containing outdoor, building, sky, people&#10;&#10;Description automatically generated">
            <a:extLst>
              <a:ext uri="{FF2B5EF4-FFF2-40B4-BE49-F238E27FC236}">
                <a16:creationId xmlns:a16="http://schemas.microsoft.com/office/drawing/2014/main" id="{53000A2E-06EC-17D0-2DBA-5B9F11C414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C8E75D-0569-600E-AABD-B827C5C521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4"/>
          <a:stretch/>
        </p:blipFill>
        <p:spPr>
          <a:xfrm rot="5400000">
            <a:off x="4093464" y="36581"/>
            <a:ext cx="4005071" cy="3931920"/>
          </a:xfrm>
          <a:prstGeom prst="rect">
            <a:avLst/>
          </a:prstGeom>
        </p:spPr>
      </p:pic>
      <p:pic>
        <p:nvPicPr>
          <p:cNvPr id="7" name="Picture 6" descr="A group of people posing for a photo in front of a white house&#10;&#10;Description automatically generated">
            <a:extLst>
              <a:ext uri="{FF2B5EF4-FFF2-40B4-BE49-F238E27FC236}">
                <a16:creationId xmlns:a16="http://schemas.microsoft.com/office/drawing/2014/main" id="{4E603C86-8F03-45E1-981E-D8FAC5E78A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2A9B2-DB0A-17BB-761C-45F9EA628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500"/>
              <a:t>English becomes a true second langauge!</a:t>
            </a:r>
          </a:p>
          <a:p>
            <a:pPr marL="0" indent="0">
              <a:buNone/>
            </a:pPr>
            <a:endParaRPr lang="en-US" sz="1500"/>
          </a:p>
          <a:p>
            <a:pPr marL="0" indent="0">
              <a:buNone/>
            </a:pPr>
            <a:r>
              <a:rPr lang="en-US" sz="1500"/>
              <a:t>Americans are very open and supportive</a:t>
            </a:r>
          </a:p>
          <a:p>
            <a:pPr marL="0" indent="0">
              <a:buNone/>
            </a:pPr>
            <a:endParaRPr lang="en-US" sz="1500"/>
          </a:p>
          <a:p>
            <a:pPr marL="0" indent="0">
              <a:buNone/>
            </a:pPr>
            <a:r>
              <a:rPr lang="en-US" sz="1500"/>
              <a:t>Many famous places to travel 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36DBF-99E5-18C9-2CC6-D2EDED62C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9E42B-2895-4E1E-BAE0-8EBF866B02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64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F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0" rIns="0" bIns="0" rtlCol="0" anchor="t">
        <a:normAutofit fontScale="25000" lnSpcReduction="20000"/>
      </a:bodyPr>
      <a:lstStyle>
        <a:defPPr marL="0" marR="0" indent="0" algn="l" defTabSz="914400" rtl="0" eaLnBrk="1" fontAlgn="auto" latinLnBrk="0" hangingPunct="1">
          <a:lnSpc>
            <a:spcPts val="3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b="1" i="0" u="none" strike="noStrike" kern="1200" cap="none" spc="0" normalizeH="0" baseline="0" noProof="0" dirty="0">
            <a:ln>
              <a:noFill/>
            </a:ln>
            <a:solidFill>
              <a:srgbClr val="4D4F53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F4AB715CD7D348B9EB6F7EE0CE87AF" ma:contentTypeVersion="13" ma:contentTypeDescription="Create a new document." ma:contentTypeScope="" ma:versionID="4a4aac5b7f3e8a6040e3941fac559d3d">
  <xsd:schema xmlns:xsd="http://www.w3.org/2001/XMLSchema" xmlns:xs="http://www.w3.org/2001/XMLSchema" xmlns:p="http://schemas.microsoft.com/office/2006/metadata/properties" xmlns:ns3="30ef2084-6849-4126-9791-ab34764d2fef" xmlns:ns4="e03c5b87-ca02-4129-8389-a748bad21db9" targetNamespace="http://schemas.microsoft.com/office/2006/metadata/properties" ma:root="true" ma:fieldsID="d7b50eabd7259b747c786077b5851bb3" ns3:_="" ns4:_="">
    <xsd:import namespace="30ef2084-6849-4126-9791-ab34764d2fef"/>
    <xsd:import namespace="e03c5b87-ca02-4129-8389-a748bad21d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ef2084-6849-4126-9791-ab34764d2f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c5b87-ca02-4129-8389-a748bad21db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0ef2084-6849-4126-9791-ab34764d2fef" xsi:nil="true"/>
  </documentManagement>
</p:properties>
</file>

<file path=customXml/itemProps1.xml><?xml version="1.0" encoding="utf-8"?>
<ds:datastoreItem xmlns:ds="http://schemas.openxmlformats.org/officeDocument/2006/customXml" ds:itemID="{DD63E2EC-333A-4D1D-8F9A-333FB21064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C8997F-05C7-44AA-AD52-F1084DA325FB}">
  <ds:schemaRefs>
    <ds:schemaRef ds:uri="30ef2084-6849-4126-9791-ab34764d2fef"/>
    <ds:schemaRef ds:uri="e03c5b87-ca02-4129-8389-a748bad21d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9B06744-F638-4D05-89A7-8B4ADBE3C01C}">
  <ds:schemaRefs>
    <ds:schemaRef ds:uri="http://schemas.microsoft.com/office/infopath/2007/PartnerControls"/>
    <ds:schemaRef ds:uri="30ef2084-6849-4126-9791-ab34764d2fef"/>
    <ds:schemaRef ds:uri="http://schemas.microsoft.com/office/2006/metadata/properties"/>
    <ds:schemaRef ds:uri="http://www.w3.org/XML/1998/namespace"/>
    <ds:schemaRef ds:uri="http://purl.org/dc/dcmitype/"/>
    <ds:schemaRef ds:uri="e03c5b87-ca02-4129-8389-a748bad21db9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</TotalTime>
  <Words>2299</Words>
  <Application>Microsoft Office PowerPoint</Application>
  <PresentationFormat>Widescreen</PresentationFormat>
  <Paragraphs>306</Paragraphs>
  <Slides>34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Corbel</vt:lpstr>
      <vt:lpstr>Courier New</vt:lpstr>
      <vt:lpstr>Wingdings</vt:lpstr>
      <vt:lpstr>Wingdings 3</vt:lpstr>
      <vt:lpstr>Office Theme</vt:lpstr>
      <vt:lpstr>Office Theme</vt:lpstr>
      <vt:lpstr>Studium v zahraničí</vt:lpstr>
      <vt:lpstr>Worcester Polytechnic Institute</vt:lpstr>
      <vt:lpstr>WPI – campus overview</vt:lpstr>
      <vt:lpstr>PowerPoint Presentation</vt:lpstr>
      <vt:lpstr>PowerPoint Presentation</vt:lpstr>
      <vt:lpstr>WPI – clubs (CollabLab student makerspace)</vt:lpstr>
      <vt:lpstr>WPI – clubs  (High Power Rocketry Club)</vt:lpstr>
      <vt:lpstr>Universities offer a ton of cool things to do!</vt:lpstr>
      <vt:lpstr>Opportunities for travel and having fun!</vt:lpstr>
      <vt:lpstr>DTU – Technical University of Denmark</vt:lpstr>
      <vt:lpstr>DTU campus</vt:lpstr>
      <vt:lpstr>DTU lectures</vt:lpstr>
      <vt:lpstr>DTU clubs, sports, free time</vt:lpstr>
      <vt:lpstr>Časová osa</vt:lpstr>
      <vt:lpstr>PowerPoint Presentation</vt:lpstr>
      <vt:lpstr>PowerPoint Presentation</vt:lpstr>
      <vt:lpstr>Doporučené krůčky pro výběr školy</vt:lpstr>
      <vt:lpstr>Má cesta</vt:lpstr>
      <vt:lpstr>USA přihláška - commonapp.org</vt:lpstr>
      <vt:lpstr>DTU přihláška - příprava</vt:lpstr>
      <vt:lpstr>DTU přihláška - podání</vt:lpstr>
      <vt:lpstr>Život v Dánsku</vt:lpstr>
      <vt:lpstr>Tipy a triky</vt:lpstr>
      <vt:lpstr>PowerPoint Presentation</vt:lpstr>
      <vt:lpstr>Představení nadace</vt:lpstr>
      <vt:lpstr>Zakladatelé nadace</vt:lpstr>
      <vt:lpstr>Hodnoty projektu Univerzity</vt:lpstr>
      <vt:lpstr>Granty z projektu Univerzity</vt:lpstr>
      <vt:lpstr>Čeho si nadace u studentů všímá</vt:lpstr>
      <vt:lpstr>Benefity projektu Univerzity pro stipendisty </vt:lpstr>
      <vt:lpstr>Jak můžete využít peníze z grantu</vt:lpstr>
      <vt:lpstr>Důležité termíny</vt:lpstr>
      <vt:lpstr>Praktické rady - jak podat žádost o grant</vt:lpstr>
      <vt:lpstr>Na závěr…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Studium v zahraničí</dc:title>
  <dc:creator>Jakub Jandus</dc:creator>
  <cp:lastModifiedBy>Jandus, Jakub</cp:lastModifiedBy>
  <cp:revision>128</cp:revision>
  <dcterms:created xsi:type="dcterms:W3CDTF">2023-01-03T22:07:17Z</dcterms:created>
  <dcterms:modified xsi:type="dcterms:W3CDTF">2025-03-16T02:02:33Z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0x0101003BF4AB715CD7D348B9EB6F7EE0CE87AF</vt:lpwstr>
  </property>
</Properties>
</file>